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5" r:id="rId1"/>
  </p:sldMasterIdLst>
  <p:notesMasterIdLst>
    <p:notesMasterId r:id="rId19"/>
  </p:notesMasterIdLst>
  <p:sldIdLst>
    <p:sldId id="256" r:id="rId2"/>
    <p:sldId id="270" r:id="rId3"/>
    <p:sldId id="257" r:id="rId4"/>
    <p:sldId id="268" r:id="rId5"/>
    <p:sldId id="269" r:id="rId6"/>
    <p:sldId id="271" r:id="rId7"/>
    <p:sldId id="258" r:id="rId8"/>
    <p:sldId id="259" r:id="rId9"/>
    <p:sldId id="277" r:id="rId10"/>
    <p:sldId id="278" r:id="rId11"/>
    <p:sldId id="276" r:id="rId12"/>
    <p:sldId id="267" r:id="rId13"/>
    <p:sldId id="279" r:id="rId14"/>
    <p:sldId id="275" r:id="rId15"/>
    <p:sldId id="262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9E11B1-93C6-47B2-A3CF-AD6C5173DB5A}" v="3" dt="2023-03-14T01:42:34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9" autoAdjust="0"/>
    <p:restoredTop sz="94660"/>
  </p:normalViewPr>
  <p:slideViewPr>
    <p:cSldViewPr snapToGrid="0">
      <p:cViewPr varScale="1">
        <p:scale>
          <a:sx n="43" d="100"/>
          <a:sy n="43" d="100"/>
        </p:scale>
        <p:origin x="6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 Paddor" userId="a742407e49a62866" providerId="LiveId" clId="{049E11B1-93C6-47B2-A3CF-AD6C5173DB5A}"/>
    <pc:docChg chg="undo custSel modSld">
      <pc:chgData name="May Paddor" userId="a742407e49a62866" providerId="LiveId" clId="{049E11B1-93C6-47B2-A3CF-AD6C5173DB5A}" dt="2023-03-14T01:42:34.194" v="33" actId="20577"/>
      <pc:docMkLst>
        <pc:docMk/>
      </pc:docMkLst>
      <pc:sldChg chg="modSp">
        <pc:chgData name="May Paddor" userId="a742407e49a62866" providerId="LiveId" clId="{049E11B1-93C6-47B2-A3CF-AD6C5173DB5A}" dt="2023-03-14T01:42:34.194" v="33" actId="20577"/>
        <pc:sldMkLst>
          <pc:docMk/>
          <pc:sldMk cId="3536418114" sldId="267"/>
        </pc:sldMkLst>
        <pc:graphicFrameChg chg="mod">
          <ac:chgData name="May Paddor" userId="a742407e49a62866" providerId="LiveId" clId="{049E11B1-93C6-47B2-A3CF-AD6C5173DB5A}" dt="2023-03-14T01:42:34.194" v="33" actId="20577"/>
          <ac:graphicFrameMkLst>
            <pc:docMk/>
            <pc:sldMk cId="3536418114" sldId="267"/>
            <ac:graphicFrameMk id="5" creationId="{0AC64B09-DEBA-45AF-12EE-4844A0C229BE}"/>
          </ac:graphicFrameMkLst>
        </pc:graphicFrameChg>
      </pc:sldChg>
      <pc:sldChg chg="modSp mod">
        <pc:chgData name="May Paddor" userId="a742407e49a62866" providerId="LiveId" clId="{049E11B1-93C6-47B2-A3CF-AD6C5173DB5A}" dt="2023-03-14T01:40:56.374" v="30" actId="20577"/>
        <pc:sldMkLst>
          <pc:docMk/>
          <pc:sldMk cId="4289470377" sldId="268"/>
        </pc:sldMkLst>
        <pc:spChg chg="mod">
          <ac:chgData name="May Paddor" userId="a742407e49a62866" providerId="LiveId" clId="{049E11B1-93C6-47B2-A3CF-AD6C5173DB5A}" dt="2023-03-14T01:40:56.374" v="30" actId="20577"/>
          <ac:spMkLst>
            <pc:docMk/>
            <pc:sldMk cId="4289470377" sldId="268"/>
            <ac:spMk id="3" creationId="{B7E0FDAE-23C7-82C0-4E91-645742B95B17}"/>
          </ac:spMkLst>
        </pc:spChg>
      </pc:sldChg>
    </pc:docChg>
  </pc:docChgLst>
  <pc:docChgLst>
    <pc:chgData name="May Paddor" userId="a742407e49a62866" providerId="LiveId" clId="{270329FF-3647-4953-A290-CEA098FE381B}"/>
    <pc:docChg chg="undo custSel addSld delSld modSld sldOrd">
      <pc:chgData name="May Paddor" userId="a742407e49a62866" providerId="LiveId" clId="{270329FF-3647-4953-A290-CEA098FE381B}" dt="2022-12-10T02:29:46.752" v="13355"/>
      <pc:docMkLst>
        <pc:docMk/>
      </pc:docMkLst>
      <pc:sldChg chg="addSp delSp modSp mod setBg addAnim delAnim modAnim setClrOvrMap delDesignElem">
        <pc:chgData name="May Paddor" userId="a742407e49a62866" providerId="LiveId" clId="{270329FF-3647-4953-A290-CEA098FE381B}" dt="2022-12-09T03:12:39.994" v="10532"/>
        <pc:sldMkLst>
          <pc:docMk/>
          <pc:sldMk cId="3932324459" sldId="256"/>
        </pc:sldMkLst>
        <pc:spChg chg="mod ord">
          <ac:chgData name="May Paddor" userId="a742407e49a62866" providerId="LiveId" clId="{270329FF-3647-4953-A290-CEA098FE381B}" dt="2022-12-09T03:12:39.994" v="10530" actId="26606"/>
          <ac:spMkLst>
            <pc:docMk/>
            <pc:sldMk cId="3932324459" sldId="256"/>
            <ac:spMk id="2" creationId="{5199D1EE-32BA-802D-8A8D-4D102DBB1045}"/>
          </ac:spMkLst>
        </pc:spChg>
        <pc:spChg chg="mod">
          <ac:chgData name="May Paddor" userId="a742407e49a62866" providerId="LiveId" clId="{270329FF-3647-4953-A290-CEA098FE381B}" dt="2022-12-09T03:12:39.994" v="10530" actId="26606"/>
          <ac:spMkLst>
            <pc:docMk/>
            <pc:sldMk cId="3932324459" sldId="256"/>
            <ac:spMk id="3" creationId="{05F8A58D-7961-0B2D-7071-1ED94241F05E}"/>
          </ac:spMkLst>
        </pc:spChg>
        <pc:spChg chg="add del">
          <ac:chgData name="May Paddor" userId="a742407e49a62866" providerId="LiveId" clId="{270329FF-3647-4953-A290-CEA098FE381B}" dt="2022-12-05T21:30:02.527" v="5834" actId="26606"/>
          <ac:spMkLst>
            <pc:docMk/>
            <pc:sldMk cId="3932324459" sldId="256"/>
            <ac:spMk id="6" creationId="{E2FE3A7B-DDFF-4F81-8AAE-11D96D138C0D}"/>
          </ac:spMkLst>
        </pc:spChg>
        <pc:spChg chg="add del">
          <ac:chgData name="May Paddor" userId="a742407e49a62866" providerId="LiveId" clId="{270329FF-3647-4953-A290-CEA098FE381B}" dt="2022-12-05T21:30:02.527" v="5834" actId="26606"/>
          <ac:spMkLst>
            <pc:docMk/>
            <pc:sldMk cId="3932324459" sldId="256"/>
            <ac:spMk id="7" creationId="{69825ADD-F95C-4747-9B41-5DB21C28E6D2}"/>
          </ac:spMkLst>
        </pc:spChg>
        <pc:spChg chg="add del">
          <ac:chgData name="May Paddor" userId="a742407e49a62866" providerId="LiveId" clId="{270329FF-3647-4953-A290-CEA098FE381B}" dt="2022-12-05T21:30:27.059" v="5861" actId="26606"/>
          <ac:spMkLst>
            <pc:docMk/>
            <pc:sldMk cId="3932324459" sldId="256"/>
            <ac:spMk id="8" creationId="{CE957058-57AD-46A9-BAE9-7145CB3504F9}"/>
          </ac:spMkLst>
        </pc:spChg>
        <pc:spChg chg="add del">
          <ac:chgData name="May Paddor" userId="a742407e49a62866" providerId="LiveId" clId="{270329FF-3647-4953-A290-CEA098FE381B}" dt="2022-12-05T21:29:01.397" v="5825" actId="26606"/>
          <ac:spMkLst>
            <pc:docMk/>
            <pc:sldMk cId="3932324459" sldId="256"/>
            <ac:spMk id="9" creationId="{928FACD9-3A64-4492-9A3D-9F915391CA64}"/>
          </ac:spMkLst>
        </pc:spChg>
        <pc:spChg chg="add del">
          <ac:chgData name="May Paddor" userId="a742407e49a62866" providerId="LiveId" clId="{270329FF-3647-4953-A290-CEA098FE381B}" dt="2022-12-05T21:30:27.059" v="5861" actId="26606"/>
          <ac:spMkLst>
            <pc:docMk/>
            <pc:sldMk cId="3932324459" sldId="256"/>
            <ac:spMk id="10" creationId="{A1F1E6B6-DCFB-466D-A242-C818A03E3B55}"/>
          </ac:spMkLst>
        </pc:spChg>
        <pc:spChg chg="add del">
          <ac:chgData name="May Paddor" userId="a742407e49a62866" providerId="LiveId" clId="{270329FF-3647-4953-A290-CEA098FE381B}" dt="2022-12-05T21:29:01.397" v="5825" actId="26606"/>
          <ac:spMkLst>
            <pc:docMk/>
            <pc:sldMk cId="3932324459" sldId="256"/>
            <ac:spMk id="11" creationId="{379C6802-099E-47E9-BB39-1A766CC92141}"/>
          </ac:spMkLst>
        </pc:spChg>
        <pc:spChg chg="add del">
          <ac:chgData name="May Paddor" userId="a742407e49a62866" providerId="LiveId" clId="{270329FF-3647-4953-A290-CEA098FE381B}" dt="2022-12-05T21:30:27.059" v="5861" actId="26606"/>
          <ac:spMkLst>
            <pc:docMk/>
            <pc:sldMk cId="3932324459" sldId="256"/>
            <ac:spMk id="12" creationId="{1A6D86F0-98E0-4468-9315-41BF7B0F2E68}"/>
          </ac:spMkLst>
        </pc:spChg>
        <pc:spChg chg="add del">
          <ac:chgData name="May Paddor" userId="a742407e49a62866" providerId="LiveId" clId="{270329FF-3647-4953-A290-CEA098FE381B}" dt="2022-12-05T21:30:02.527" v="5834" actId="26606"/>
          <ac:spMkLst>
            <pc:docMk/>
            <pc:sldMk cId="3932324459" sldId="256"/>
            <ac:spMk id="13" creationId="{86791A8E-B2BA-467D-BB87-8CFBFB13AF9F}"/>
          </ac:spMkLst>
        </pc:spChg>
        <pc:spChg chg="add del">
          <ac:chgData name="May Paddor" userId="a742407e49a62866" providerId="LiveId" clId="{270329FF-3647-4953-A290-CEA098FE381B}" dt="2022-12-05T21:32:52.147" v="5881"/>
          <ac:spMkLst>
            <pc:docMk/>
            <pc:sldMk cId="3932324459" sldId="256"/>
            <ac:spMk id="14" creationId="{CE957058-57AD-46A9-BAE9-7145CB3504F9}"/>
          </ac:spMkLst>
        </pc:spChg>
        <pc:spChg chg="add del">
          <ac:chgData name="May Paddor" userId="a742407e49a62866" providerId="LiveId" clId="{270329FF-3647-4953-A290-CEA098FE381B}" dt="2022-12-05T21:30:25.465" v="5857" actId="26606"/>
          <ac:spMkLst>
            <pc:docMk/>
            <pc:sldMk cId="3932324459" sldId="256"/>
            <ac:spMk id="15" creationId="{D4995BF0-8E87-4ECF-904C-D047955C15CE}"/>
          </ac:spMkLst>
        </pc:spChg>
        <pc:spChg chg="add del">
          <ac:chgData name="May Paddor" userId="a742407e49a62866" providerId="LiveId" clId="{270329FF-3647-4953-A290-CEA098FE381B}" dt="2022-12-05T21:32:52.147" v="5881"/>
          <ac:spMkLst>
            <pc:docMk/>
            <pc:sldMk cId="3932324459" sldId="256"/>
            <ac:spMk id="17" creationId="{A1F1E6B6-DCFB-466D-A242-C818A03E3B55}"/>
          </ac:spMkLst>
        </pc:spChg>
        <pc:spChg chg="add del">
          <ac:chgData name="May Paddor" userId="a742407e49a62866" providerId="LiveId" clId="{270329FF-3647-4953-A290-CEA098FE381B}" dt="2022-12-05T21:32:52.147" v="5881"/>
          <ac:spMkLst>
            <pc:docMk/>
            <pc:sldMk cId="3932324459" sldId="256"/>
            <ac:spMk id="18" creationId="{1A6D86F0-98E0-4468-9315-41BF7B0F2E68}"/>
          </ac:spMkLst>
        </pc:spChg>
        <pc:spChg chg="add del">
          <ac:chgData name="May Paddor" userId="a742407e49a62866" providerId="LiveId" clId="{270329FF-3647-4953-A290-CEA098FE381B}" dt="2022-12-05T21:33:00.885" v="5884" actId="26606"/>
          <ac:spMkLst>
            <pc:docMk/>
            <pc:sldMk cId="3932324459" sldId="256"/>
            <ac:spMk id="19" creationId="{D22D1B95-2B54-43E9-85D9-B489F6C5DD0F}"/>
          </ac:spMkLst>
        </pc:spChg>
        <pc:spChg chg="add del">
          <ac:chgData name="May Paddor" userId="a742407e49a62866" providerId="LiveId" clId="{270329FF-3647-4953-A290-CEA098FE381B}" dt="2022-12-05T21:33:00.885" v="5884" actId="26606"/>
          <ac:spMkLst>
            <pc:docMk/>
            <pc:sldMk cId="3932324459" sldId="256"/>
            <ac:spMk id="20" creationId="{7D0F3F6D-A49D-4406-8D61-1C4F8D792F04}"/>
          </ac:spMkLst>
        </pc:spChg>
        <pc:spChg chg="add del">
          <ac:chgData name="May Paddor" userId="a742407e49a62866" providerId="LiveId" clId="{270329FF-3647-4953-A290-CEA098FE381B}" dt="2022-12-05T21:30:14.316" v="5848" actId="26606"/>
          <ac:spMkLst>
            <pc:docMk/>
            <pc:sldMk cId="3932324459" sldId="256"/>
            <ac:spMk id="21" creationId="{377641A3-0AD1-47C4-888F-5D557BC9C0CB}"/>
          </ac:spMkLst>
        </pc:spChg>
        <pc:spChg chg="add del">
          <ac:chgData name="May Paddor" userId="a742407e49a62866" providerId="LiveId" clId="{270329FF-3647-4953-A290-CEA098FE381B}" dt="2022-12-05T21:33:00.885" v="5884" actId="26606"/>
          <ac:spMkLst>
            <pc:docMk/>
            <pc:sldMk cId="3932324459" sldId="256"/>
            <ac:spMk id="22" creationId="{D953A318-DA8D-4405-9536-D889E45C5E3E}"/>
          </ac:spMkLst>
        </pc:spChg>
        <pc:spChg chg="add del">
          <ac:chgData name="May Paddor" userId="a742407e49a62866" providerId="LiveId" clId="{270329FF-3647-4953-A290-CEA098FE381B}" dt="2022-12-05T21:33:00.885" v="5884" actId="26606"/>
          <ac:spMkLst>
            <pc:docMk/>
            <pc:sldMk cId="3932324459" sldId="256"/>
            <ac:spMk id="23" creationId="{9E382A3D-2F90-475C-8DF2-F666FEA3425B}"/>
          </ac:spMkLst>
        </pc:spChg>
        <pc:spChg chg="add del">
          <ac:chgData name="May Paddor" userId="a742407e49a62866" providerId="LiveId" clId="{270329FF-3647-4953-A290-CEA098FE381B}" dt="2022-12-09T02:20:36.289" v="9503" actId="26606"/>
          <ac:spMkLst>
            <pc:docMk/>
            <pc:sldMk cId="3932324459" sldId="256"/>
            <ac:spMk id="24" creationId="{2783C067-F8BF-4755-B516-8A0CD74CF60C}"/>
          </ac:spMkLst>
        </pc:spChg>
        <pc:spChg chg="add del">
          <ac:chgData name="May Paddor" userId="a742407e49a62866" providerId="LiveId" clId="{270329FF-3647-4953-A290-CEA098FE381B}" dt="2022-12-09T00:25:56.235" v="5920"/>
          <ac:spMkLst>
            <pc:docMk/>
            <pc:sldMk cId="3932324459" sldId="256"/>
            <ac:spMk id="25" creationId="{B219AE65-9B94-44EA-BEF3-EF4BFA169C81}"/>
          </ac:spMkLst>
        </pc:spChg>
        <pc:spChg chg="add del">
          <ac:chgData name="May Paddor" userId="a742407e49a62866" providerId="LiveId" clId="{270329FF-3647-4953-A290-CEA098FE381B}" dt="2022-12-09T00:25:56.235" v="5920"/>
          <ac:spMkLst>
            <pc:docMk/>
            <pc:sldMk cId="3932324459" sldId="256"/>
            <ac:spMk id="26" creationId="{F0C81A57-9CD5-461B-8FFE-4A8CB6CFBE01}"/>
          </ac:spMkLst>
        </pc:spChg>
        <pc:spChg chg="add del">
          <ac:chgData name="May Paddor" userId="a742407e49a62866" providerId="LiveId" clId="{270329FF-3647-4953-A290-CEA098FE381B}" dt="2022-12-09T02:20:36.289" v="9503" actId="26606"/>
          <ac:spMkLst>
            <pc:docMk/>
            <pc:sldMk cId="3932324459" sldId="256"/>
            <ac:spMk id="28" creationId="{2ED796EC-E7FF-46DB-B912-FB08BF12AA6E}"/>
          </ac:spMkLst>
        </pc:spChg>
        <pc:spChg chg="add del">
          <ac:chgData name="May Paddor" userId="a742407e49a62866" providerId="LiveId" clId="{270329FF-3647-4953-A290-CEA098FE381B}" dt="2022-12-09T02:20:36.289" v="9503" actId="26606"/>
          <ac:spMkLst>
            <pc:docMk/>
            <pc:sldMk cId="3932324459" sldId="256"/>
            <ac:spMk id="29" creationId="{549A2DAB-B431-487D-95AD-BB0FECB49E57}"/>
          </ac:spMkLst>
        </pc:spChg>
        <pc:spChg chg="add del">
          <ac:chgData name="May Paddor" userId="a742407e49a62866" providerId="LiveId" clId="{270329FF-3647-4953-A290-CEA098FE381B}" dt="2022-12-09T02:20:36.289" v="9503" actId="26606"/>
          <ac:spMkLst>
            <pc:docMk/>
            <pc:sldMk cId="3932324459" sldId="256"/>
            <ac:spMk id="30" creationId="{0819F787-32B4-46A8-BC57-C6571BCEE243}"/>
          </ac:spMkLst>
        </pc:spChg>
        <pc:spChg chg="add">
          <ac:chgData name="May Paddor" userId="a742407e49a62866" providerId="LiveId" clId="{270329FF-3647-4953-A290-CEA098FE381B}" dt="2022-12-09T03:12:39.994" v="10530" actId="26606"/>
          <ac:spMkLst>
            <pc:docMk/>
            <pc:sldMk cId="3932324459" sldId="256"/>
            <ac:spMk id="33" creationId="{2F4AD318-2FB6-4C6E-931E-58E404FA18CD}"/>
          </ac:spMkLst>
        </pc:spChg>
        <pc:spChg chg="add del">
          <ac:chgData name="May Paddor" userId="a742407e49a62866" providerId="LiveId" clId="{270329FF-3647-4953-A290-CEA098FE381B}" dt="2022-12-09T02:20:37.139" v="9505" actId="26606"/>
          <ac:spMkLst>
            <pc:docMk/>
            <pc:sldMk cId="3932324459" sldId="256"/>
            <ac:spMk id="34" creationId="{4F57DB1C-6494-4CC4-A5E8-931957565379}"/>
          </ac:spMkLst>
        </pc:spChg>
        <pc:spChg chg="add del">
          <ac:chgData name="May Paddor" userId="a742407e49a62866" providerId="LiveId" clId="{270329FF-3647-4953-A290-CEA098FE381B}" dt="2022-12-09T02:20:37.139" v="9505" actId="26606"/>
          <ac:spMkLst>
            <pc:docMk/>
            <pc:sldMk cId="3932324459" sldId="256"/>
            <ac:spMk id="35" creationId="{FFFB778B-5206-4BB0-A468-327E71367654}"/>
          </ac:spMkLst>
        </pc:spChg>
        <pc:spChg chg="add del">
          <ac:chgData name="May Paddor" userId="a742407e49a62866" providerId="LiveId" clId="{270329FF-3647-4953-A290-CEA098FE381B}" dt="2022-12-09T02:20:37.139" v="9505" actId="26606"/>
          <ac:spMkLst>
            <pc:docMk/>
            <pc:sldMk cId="3932324459" sldId="256"/>
            <ac:spMk id="36" creationId="{E6C0471D-BE03-4D81-BDB5-D510BC0D8A77}"/>
          </ac:spMkLst>
        </pc:spChg>
        <pc:spChg chg="add del">
          <ac:chgData name="May Paddor" userId="a742407e49a62866" providerId="LiveId" clId="{270329FF-3647-4953-A290-CEA098FE381B}" dt="2022-12-09T02:20:37.139" v="9505" actId="26606"/>
          <ac:spMkLst>
            <pc:docMk/>
            <pc:sldMk cId="3932324459" sldId="256"/>
            <ac:spMk id="39" creationId="{A27691EB-14CF-4237-B5EB-C94B92677A05}"/>
          </ac:spMkLst>
        </pc:spChg>
        <pc:spChg chg="add">
          <ac:chgData name="May Paddor" userId="a742407e49a62866" providerId="LiveId" clId="{270329FF-3647-4953-A290-CEA098FE381B}" dt="2022-12-09T03:12:39.994" v="10530" actId="26606"/>
          <ac:spMkLst>
            <pc:docMk/>
            <pc:sldMk cId="3932324459" sldId="256"/>
            <ac:spMk id="40" creationId="{1A118E35-1CBF-4863-8497-F4DF1A166D2D}"/>
          </ac:spMkLst>
        </pc:spChg>
        <pc:spChg chg="add del">
          <ac:chgData name="May Paddor" userId="a742407e49a62866" providerId="LiveId" clId="{270329FF-3647-4953-A290-CEA098FE381B}" dt="2022-12-09T02:20:39.621" v="9507" actId="26606"/>
          <ac:spMkLst>
            <pc:docMk/>
            <pc:sldMk cId="3932324459" sldId="256"/>
            <ac:spMk id="41" creationId="{9179DE42-5613-4B35-A1E6-6CCBAA13C743}"/>
          </ac:spMkLst>
        </pc:spChg>
        <pc:spChg chg="add del">
          <ac:chgData name="May Paddor" userId="a742407e49a62866" providerId="LiveId" clId="{270329FF-3647-4953-A290-CEA098FE381B}" dt="2022-12-09T02:20:39.621" v="9507" actId="26606"/>
          <ac:spMkLst>
            <pc:docMk/>
            <pc:sldMk cId="3932324459" sldId="256"/>
            <ac:spMk id="44" creationId="{52FB45E9-914E-4471-AC87-E475CD51767D}"/>
          </ac:spMkLst>
        </pc:spChg>
        <pc:spChg chg="add del">
          <ac:chgData name="May Paddor" userId="a742407e49a62866" providerId="LiveId" clId="{270329FF-3647-4953-A290-CEA098FE381B}" dt="2022-12-09T02:20:39.621" v="9507" actId="26606"/>
          <ac:spMkLst>
            <pc:docMk/>
            <pc:sldMk cId="3932324459" sldId="256"/>
            <ac:spMk id="45" creationId="{C310626D-5743-49D4-8F7D-88C4F8F05774}"/>
          </ac:spMkLst>
        </pc:spChg>
        <pc:spChg chg="add del">
          <ac:chgData name="May Paddor" userId="a742407e49a62866" providerId="LiveId" clId="{270329FF-3647-4953-A290-CEA098FE381B}" dt="2022-12-09T02:20:39.621" v="9507" actId="26606"/>
          <ac:spMkLst>
            <pc:docMk/>
            <pc:sldMk cId="3932324459" sldId="256"/>
            <ac:spMk id="46" creationId="{3C195FC1-B568-4C72-9902-34CB35DDD7A1}"/>
          </ac:spMkLst>
        </pc:spChg>
        <pc:spChg chg="add del">
          <ac:chgData name="May Paddor" userId="a742407e49a62866" providerId="LiveId" clId="{270329FF-3647-4953-A290-CEA098FE381B}" dt="2022-12-09T02:20:39.621" v="9507" actId="26606"/>
          <ac:spMkLst>
            <pc:docMk/>
            <pc:sldMk cId="3932324459" sldId="256"/>
            <ac:spMk id="47" creationId="{EF2BDF77-362C-43F0-8CBB-A969EC2AE0C4}"/>
          </ac:spMkLst>
        </pc:spChg>
        <pc:spChg chg="add del">
          <ac:chgData name="May Paddor" userId="a742407e49a62866" providerId="LiveId" clId="{270329FF-3647-4953-A290-CEA098FE381B}" dt="2022-12-09T02:20:39.621" v="9507" actId="26606"/>
          <ac:spMkLst>
            <pc:docMk/>
            <pc:sldMk cId="3932324459" sldId="256"/>
            <ac:spMk id="48" creationId="{4BE96B01-3929-432D-B8C2-ADBCB74C2EF4}"/>
          </ac:spMkLst>
        </pc:spChg>
        <pc:spChg chg="add del">
          <ac:chgData name="May Paddor" userId="a742407e49a62866" providerId="LiveId" clId="{270329FF-3647-4953-A290-CEA098FE381B}" dt="2022-12-09T02:20:39.621" v="9507" actId="26606"/>
          <ac:spMkLst>
            <pc:docMk/>
            <pc:sldMk cId="3932324459" sldId="256"/>
            <ac:spMk id="49" creationId="{2A6FCDE6-CDE2-4C51-B18E-A95CFB679714}"/>
          </ac:spMkLst>
        </pc:spChg>
        <pc:spChg chg="add del">
          <ac:chgData name="May Paddor" userId="a742407e49a62866" providerId="LiveId" clId="{270329FF-3647-4953-A290-CEA098FE381B}" dt="2022-12-09T02:20:39.621" v="9507" actId="26606"/>
          <ac:spMkLst>
            <pc:docMk/>
            <pc:sldMk cId="3932324459" sldId="256"/>
            <ac:spMk id="50" creationId="{9D2E8756-2465-473A-BA2A-2DB1D6224745}"/>
          </ac:spMkLst>
        </pc:spChg>
        <pc:spChg chg="add">
          <ac:chgData name="May Paddor" userId="a742407e49a62866" providerId="LiveId" clId="{270329FF-3647-4953-A290-CEA098FE381B}" dt="2022-12-09T03:12:39.994" v="10530" actId="26606"/>
          <ac:spMkLst>
            <pc:docMk/>
            <pc:sldMk cId="3932324459" sldId="256"/>
            <ac:spMk id="51" creationId="{6E187274-5DC2-4BE0-AF99-925D6D973550}"/>
          </ac:spMkLst>
        </pc:spChg>
        <pc:spChg chg="add del">
          <ac:chgData name="May Paddor" userId="a742407e49a62866" providerId="LiveId" clId="{270329FF-3647-4953-A290-CEA098FE381B}" dt="2022-12-09T02:21:00.016" v="9517" actId="26606"/>
          <ac:spMkLst>
            <pc:docMk/>
            <pc:sldMk cId="3932324459" sldId="256"/>
            <ac:spMk id="52" creationId="{0ADFFC45-3DC9-4433-926F-043E879D9DFC}"/>
          </ac:spMkLst>
        </pc:spChg>
        <pc:spChg chg="add del">
          <ac:chgData name="May Paddor" userId="a742407e49a62866" providerId="LiveId" clId="{270329FF-3647-4953-A290-CEA098FE381B}" dt="2022-12-09T02:21:00.016" v="9517" actId="26606"/>
          <ac:spMkLst>
            <pc:docMk/>
            <pc:sldMk cId="3932324459" sldId="256"/>
            <ac:spMk id="61" creationId="{69370F01-B8C9-4CE4-824C-92B2792E6ED0}"/>
          </ac:spMkLst>
        </pc:spChg>
        <pc:spChg chg="add del">
          <ac:chgData name="May Paddor" userId="a742407e49a62866" providerId="LiveId" clId="{270329FF-3647-4953-A290-CEA098FE381B}" dt="2022-12-09T03:12:35.387" v="10527"/>
          <ac:spMkLst>
            <pc:docMk/>
            <pc:sldMk cId="3932324459" sldId="256"/>
            <ac:spMk id="66" creationId="{DD6BC9EB-F181-48AB-BCA2-3D1DB20D2D87}"/>
          </ac:spMkLst>
        </pc:spChg>
        <pc:spChg chg="add del">
          <ac:chgData name="May Paddor" userId="a742407e49a62866" providerId="LiveId" clId="{270329FF-3647-4953-A290-CEA098FE381B}" dt="2022-12-09T03:12:35.387" v="10527"/>
          <ac:spMkLst>
            <pc:docMk/>
            <pc:sldMk cId="3932324459" sldId="256"/>
            <ac:spMk id="68" creationId="{D33AAA80-39DC-4020-9BFF-0718F35C7661}"/>
          </ac:spMkLst>
        </pc:spChg>
        <pc:spChg chg="add del">
          <ac:chgData name="May Paddor" userId="a742407e49a62866" providerId="LiveId" clId="{270329FF-3647-4953-A290-CEA098FE381B}" dt="2022-12-09T03:12:35.387" v="10527"/>
          <ac:spMkLst>
            <pc:docMk/>
            <pc:sldMk cId="3932324459" sldId="256"/>
            <ac:spMk id="72" creationId="{1177F295-741F-4EFF-B0CA-BE69295ADA07}"/>
          </ac:spMkLst>
        </pc:spChg>
        <pc:grpChg chg="add del">
          <ac:chgData name="May Paddor" userId="a742407e49a62866" providerId="LiveId" clId="{270329FF-3647-4953-A290-CEA098FE381B}" dt="2022-12-09T00:25:56.235" v="5920"/>
          <ac:grpSpMkLst>
            <pc:docMk/>
            <pc:sldMk cId="3932324459" sldId="256"/>
            <ac:grpSpMk id="27" creationId="{3086C462-37F4-494D-8292-CCB95221CC1A}"/>
          </ac:grpSpMkLst>
        </pc:grpChg>
        <pc:grpChg chg="add del">
          <ac:chgData name="May Paddor" userId="a742407e49a62866" providerId="LiveId" clId="{270329FF-3647-4953-A290-CEA098FE381B}" dt="2022-12-09T02:21:00.016" v="9517" actId="26606"/>
          <ac:grpSpMkLst>
            <pc:docMk/>
            <pc:sldMk cId="3932324459" sldId="256"/>
            <ac:grpSpMk id="53" creationId="{B5F26A87-0610-435F-AA13-BD658385C9D9}"/>
          </ac:grpSpMkLst>
        </pc:grpChg>
        <pc:picChg chg="add del">
          <ac:chgData name="May Paddor" userId="a742407e49a62866" providerId="LiveId" clId="{270329FF-3647-4953-A290-CEA098FE381B}" dt="2022-12-05T21:29:01.397" v="5825" actId="26606"/>
          <ac:picMkLst>
            <pc:docMk/>
            <pc:sldMk cId="3932324459" sldId="256"/>
            <ac:picMk id="5" creationId="{5E36DAFA-10CA-4C83-5968-83B3CDDAEB75}"/>
          </ac:picMkLst>
        </pc:picChg>
        <pc:picChg chg="add del mod ord">
          <ac:chgData name="May Paddor" userId="a742407e49a62866" providerId="LiveId" clId="{270329FF-3647-4953-A290-CEA098FE381B}" dt="2022-12-05T21:30:25.465" v="5857" actId="26606"/>
          <ac:picMkLst>
            <pc:docMk/>
            <pc:sldMk cId="3932324459" sldId="256"/>
            <ac:picMk id="16" creationId="{9144BB47-E968-3733-293F-554BC434BE0A}"/>
          </ac:picMkLst>
        </pc:picChg>
        <pc:cxnChg chg="add del">
          <ac:chgData name="May Paddor" userId="a742407e49a62866" providerId="LiveId" clId="{270329FF-3647-4953-A290-CEA098FE381B}" dt="2022-12-09T02:20:36.289" v="9503" actId="26606"/>
          <ac:cxnSpMkLst>
            <pc:docMk/>
            <pc:sldMk cId="3932324459" sldId="256"/>
            <ac:cxnSpMk id="31" creationId="{C5ECDEE1-7093-418F-9CF5-24EEB115C1C1}"/>
          </ac:cxnSpMkLst>
        </pc:cxnChg>
        <pc:cxnChg chg="add del">
          <ac:chgData name="May Paddor" userId="a742407e49a62866" providerId="LiveId" clId="{270329FF-3647-4953-A290-CEA098FE381B}" dt="2022-12-09T02:20:36.289" v="9503" actId="26606"/>
          <ac:cxnSpMkLst>
            <pc:docMk/>
            <pc:sldMk cId="3932324459" sldId="256"/>
            <ac:cxnSpMk id="32" creationId="{045062AF-EB11-4651-BC4A-4DA21768DE8E}"/>
          </ac:cxnSpMkLst>
        </pc:cxnChg>
        <pc:cxnChg chg="add del">
          <ac:chgData name="May Paddor" userId="a742407e49a62866" providerId="LiveId" clId="{270329FF-3647-4953-A290-CEA098FE381B}" dt="2022-12-09T02:20:37.139" v="9505" actId="26606"/>
          <ac:cxnSpMkLst>
            <pc:docMk/>
            <pc:sldMk cId="3932324459" sldId="256"/>
            <ac:cxnSpMk id="37" creationId="{E5E836EB-03CD-4BA5-A751-21D2ACC28303}"/>
          </ac:cxnSpMkLst>
        </pc:cxnChg>
        <pc:cxnChg chg="add del">
          <ac:chgData name="May Paddor" userId="a742407e49a62866" providerId="LiveId" clId="{270329FF-3647-4953-A290-CEA098FE381B}" dt="2022-12-09T02:20:37.139" v="9505" actId="26606"/>
          <ac:cxnSpMkLst>
            <pc:docMk/>
            <pc:sldMk cId="3932324459" sldId="256"/>
            <ac:cxnSpMk id="38" creationId="{22721A85-1EA4-4D87-97AB-0BB4AB78F92D}"/>
          </ac:cxnSpMkLst>
        </pc:cxnChg>
        <pc:cxnChg chg="add del">
          <ac:chgData name="May Paddor" userId="a742407e49a62866" providerId="LiveId" clId="{270329FF-3647-4953-A290-CEA098FE381B}" dt="2022-12-09T02:20:39.621" v="9507" actId="26606"/>
          <ac:cxnSpMkLst>
            <pc:docMk/>
            <pc:sldMk cId="3932324459" sldId="256"/>
            <ac:cxnSpMk id="42" creationId="{EB898B32-3891-4C3A-8F58-C5969D2E9033}"/>
          </ac:cxnSpMkLst>
        </pc:cxnChg>
        <pc:cxnChg chg="add del">
          <ac:chgData name="May Paddor" userId="a742407e49a62866" providerId="LiveId" clId="{270329FF-3647-4953-A290-CEA098FE381B}" dt="2022-12-09T02:20:39.621" v="9507" actId="26606"/>
          <ac:cxnSpMkLst>
            <pc:docMk/>
            <pc:sldMk cId="3932324459" sldId="256"/>
            <ac:cxnSpMk id="43" creationId="{4AE4806D-B8F9-4679-A68A-9BD21C01A301}"/>
          </ac:cxnSpMkLst>
        </pc:cxnChg>
        <pc:cxnChg chg="add del">
          <ac:chgData name="May Paddor" userId="a742407e49a62866" providerId="LiveId" clId="{270329FF-3647-4953-A290-CEA098FE381B}" dt="2022-12-09T03:12:35.387" v="10527"/>
          <ac:cxnSpMkLst>
            <pc:docMk/>
            <pc:sldMk cId="3932324459" sldId="256"/>
            <ac:cxnSpMk id="70" creationId="{C9C5D90B-7EE3-4D26-AB7D-A5A3A6E11203}"/>
          </ac:cxnSpMkLst>
        </pc:cxnChg>
      </pc:sldChg>
      <pc:sldChg chg="addSp modSp mod setBg">
        <pc:chgData name="May Paddor" userId="a742407e49a62866" providerId="LiveId" clId="{270329FF-3647-4953-A290-CEA098FE381B}" dt="2022-12-09T17:58:25.948" v="12049" actId="20577"/>
        <pc:sldMkLst>
          <pc:docMk/>
          <pc:sldMk cId="1246075426" sldId="257"/>
        </pc:sldMkLst>
        <pc:spChg chg="mod">
          <ac:chgData name="May Paddor" userId="a742407e49a62866" providerId="LiveId" clId="{270329FF-3647-4953-A290-CEA098FE381B}" dt="2022-12-09T03:13:00.380" v="10538" actId="26606"/>
          <ac:spMkLst>
            <pc:docMk/>
            <pc:sldMk cId="1246075426" sldId="257"/>
            <ac:spMk id="2" creationId="{DC679A60-CE9A-E1CD-E6BF-F8582C9DFAE3}"/>
          </ac:spMkLst>
        </pc:spChg>
        <pc:spChg chg="mod">
          <ac:chgData name="May Paddor" userId="a742407e49a62866" providerId="LiveId" clId="{270329FF-3647-4953-A290-CEA098FE381B}" dt="2022-12-09T17:58:25.948" v="12049" actId="20577"/>
          <ac:spMkLst>
            <pc:docMk/>
            <pc:sldMk cId="1246075426" sldId="257"/>
            <ac:spMk id="3" creationId="{B7E0FDAE-23C7-82C0-4E91-645742B95B17}"/>
          </ac:spMkLst>
        </pc:spChg>
        <pc:spChg chg="add">
          <ac:chgData name="May Paddor" userId="a742407e49a62866" providerId="LiveId" clId="{270329FF-3647-4953-A290-CEA098FE381B}" dt="2022-12-09T03:13:00.380" v="10538" actId="26606"/>
          <ac:spMkLst>
            <pc:docMk/>
            <pc:sldMk cId="1246075426" sldId="257"/>
            <ac:spMk id="9" creationId="{A5CF2FC8-D184-4B10-83A5-61FC2148BE2B}"/>
          </ac:spMkLst>
        </pc:spChg>
        <pc:graphicFrameChg chg="add mod modGraphic">
          <ac:chgData name="May Paddor" userId="a742407e49a62866" providerId="LiveId" clId="{270329FF-3647-4953-A290-CEA098FE381B}" dt="2022-12-09T03:13:00.380" v="10538" actId="26606"/>
          <ac:graphicFrameMkLst>
            <pc:docMk/>
            <pc:sldMk cId="1246075426" sldId="257"/>
            <ac:graphicFrameMk id="4" creationId="{44DF3CE9-7C16-6335-BEF4-47DECD9A2A1F}"/>
          </ac:graphicFrameMkLst>
        </pc:graphicFrameChg>
      </pc:sldChg>
      <pc:sldChg chg="addSp delSp modSp mod ord setBg">
        <pc:chgData name="May Paddor" userId="a742407e49a62866" providerId="LiveId" clId="{270329FF-3647-4953-A290-CEA098FE381B}" dt="2022-12-09T17:37:34.277" v="11760" actId="20577"/>
        <pc:sldMkLst>
          <pc:docMk/>
          <pc:sldMk cId="1476321355" sldId="258"/>
        </pc:sldMkLst>
        <pc:spChg chg="mod">
          <ac:chgData name="May Paddor" userId="a742407e49a62866" providerId="LiveId" clId="{270329FF-3647-4953-A290-CEA098FE381B}" dt="2022-12-09T03:18:49.473" v="10636" actId="26606"/>
          <ac:spMkLst>
            <pc:docMk/>
            <pc:sldMk cId="1476321355" sldId="258"/>
            <ac:spMk id="2" creationId="{CC48C0D9-CFE7-BEA9-EB2A-59ABD75C31F3}"/>
          </ac:spMkLst>
        </pc:spChg>
        <pc:spChg chg="add mod">
          <ac:chgData name="May Paddor" userId="a742407e49a62866" providerId="LiveId" clId="{270329FF-3647-4953-A290-CEA098FE381B}" dt="2022-12-09T17:37:34.277" v="11760" actId="20577"/>
          <ac:spMkLst>
            <pc:docMk/>
            <pc:sldMk cId="1476321355" sldId="258"/>
            <ac:spMk id="3" creationId="{13C635E8-E1A6-BAA3-153A-5C2A848D9BB9}"/>
          </ac:spMkLst>
        </pc:spChg>
        <pc:spChg chg="add del mod">
          <ac:chgData name="May Paddor" userId="a742407e49a62866" providerId="LiveId" clId="{270329FF-3647-4953-A290-CEA098FE381B}" dt="2022-12-09T03:18:28.536" v="10631" actId="478"/>
          <ac:spMkLst>
            <pc:docMk/>
            <pc:sldMk cId="1476321355" sldId="258"/>
            <ac:spMk id="4" creationId="{89A65CA9-E74E-7066-936C-C4A94E4C2DAE}"/>
          </ac:spMkLst>
        </pc:spChg>
        <pc:spChg chg="add del mod">
          <ac:chgData name="May Paddor" userId="a742407e49a62866" providerId="LiveId" clId="{270329FF-3647-4953-A290-CEA098FE381B}" dt="2022-12-09T03:18:26.533" v="10630" actId="478"/>
          <ac:spMkLst>
            <pc:docMk/>
            <pc:sldMk cId="1476321355" sldId="258"/>
            <ac:spMk id="5" creationId="{9C66F98A-8C6C-6115-4484-A5C2FD2792E8}"/>
          </ac:spMkLst>
        </pc:spChg>
        <pc:spChg chg="del mod">
          <ac:chgData name="May Paddor" userId="a742407e49a62866" providerId="LiveId" clId="{270329FF-3647-4953-A290-CEA098FE381B}" dt="2022-12-05T00:19:17.474" v="59" actId="22"/>
          <ac:spMkLst>
            <pc:docMk/>
            <pc:sldMk cId="1476321355" sldId="258"/>
            <ac:spMk id="6" creationId="{03BA44C3-BE41-EDB0-001A-54B5B50FC7A0}"/>
          </ac:spMkLst>
        </pc:spChg>
        <pc:spChg chg="add del mod">
          <ac:chgData name="May Paddor" userId="a742407e49a62866" providerId="LiveId" clId="{270329FF-3647-4953-A290-CEA098FE381B}" dt="2022-12-09T03:18:23.988" v="10628" actId="478"/>
          <ac:spMkLst>
            <pc:docMk/>
            <pc:sldMk cId="1476321355" sldId="258"/>
            <ac:spMk id="6" creationId="{0AD98FF5-51CB-55F9-4656-D8AE71810C73}"/>
          </ac:spMkLst>
        </pc:spChg>
        <pc:spChg chg="add del mod">
          <ac:chgData name="May Paddor" userId="a742407e49a62866" providerId="LiveId" clId="{270329FF-3647-4953-A290-CEA098FE381B}" dt="2022-12-09T03:18:21.394" v="10627" actId="478"/>
          <ac:spMkLst>
            <pc:docMk/>
            <pc:sldMk cId="1476321355" sldId="258"/>
            <ac:spMk id="7" creationId="{EAE62791-6FAB-E8B2-6A6C-18A7525D89AA}"/>
          </ac:spMkLst>
        </pc:spChg>
        <pc:spChg chg="add mod">
          <ac:chgData name="May Paddor" userId="a742407e49a62866" providerId="LiveId" clId="{270329FF-3647-4953-A290-CEA098FE381B}" dt="2022-12-09T03:20:27.531" v="10725" actId="1076"/>
          <ac:spMkLst>
            <pc:docMk/>
            <pc:sldMk cId="1476321355" sldId="258"/>
            <ac:spMk id="8" creationId="{541B2FD8-5879-72F0-F38A-F101B5B92F68}"/>
          </ac:spMkLst>
        </pc:spChg>
        <pc:spChg chg="add mod">
          <ac:chgData name="May Paddor" userId="a742407e49a62866" providerId="LiveId" clId="{270329FF-3647-4953-A290-CEA098FE381B}" dt="2022-12-09T03:20:19.256" v="10723" actId="1076"/>
          <ac:spMkLst>
            <pc:docMk/>
            <pc:sldMk cId="1476321355" sldId="258"/>
            <ac:spMk id="9" creationId="{DD3D175A-3566-8EC7-4431-BCDB6321F2DE}"/>
          </ac:spMkLst>
        </pc:spChg>
        <pc:spChg chg="add mod">
          <ac:chgData name="May Paddor" userId="a742407e49a62866" providerId="LiveId" clId="{270329FF-3647-4953-A290-CEA098FE381B}" dt="2022-12-09T03:19:42.327" v="10680" actId="1076"/>
          <ac:spMkLst>
            <pc:docMk/>
            <pc:sldMk cId="1476321355" sldId="258"/>
            <ac:spMk id="10" creationId="{5A43B980-4B8F-23C0-93E4-47A41D404C13}"/>
          </ac:spMkLst>
        </pc:spChg>
        <pc:spChg chg="add mod">
          <ac:chgData name="May Paddor" userId="a742407e49a62866" providerId="LiveId" clId="{270329FF-3647-4953-A290-CEA098FE381B}" dt="2022-12-09T03:20:11.527" v="10722" actId="1076"/>
          <ac:spMkLst>
            <pc:docMk/>
            <pc:sldMk cId="1476321355" sldId="258"/>
            <ac:spMk id="11" creationId="{A7BE177A-EB2F-F4A7-2FA9-21466E598AA2}"/>
          </ac:spMkLst>
        </pc:spChg>
        <pc:spChg chg="add del mod">
          <ac:chgData name="May Paddor" userId="a742407e49a62866" providerId="LiveId" clId="{270329FF-3647-4953-A290-CEA098FE381B}" dt="2022-12-05T00:25:18.754" v="98" actId="478"/>
          <ac:spMkLst>
            <pc:docMk/>
            <pc:sldMk cId="1476321355" sldId="258"/>
            <ac:spMk id="11" creationId="{F764DC69-2CF9-F3C7-E8F9-5562E657A33D}"/>
          </ac:spMkLst>
        </pc:spChg>
        <pc:spChg chg="add del">
          <ac:chgData name="May Paddor" userId="a742407e49a62866" providerId="LiveId" clId="{270329FF-3647-4953-A290-CEA098FE381B}" dt="2022-12-09T03:18:35.681" v="10633" actId="26606"/>
          <ac:spMkLst>
            <pc:docMk/>
            <pc:sldMk cId="1476321355" sldId="258"/>
            <ac:spMk id="18" creationId="{F13A95FF-1A75-49AA-86AE-EED61BD0E408}"/>
          </ac:spMkLst>
        </pc:spChg>
        <pc:spChg chg="add del">
          <ac:chgData name="May Paddor" userId="a742407e49a62866" providerId="LiveId" clId="{270329FF-3647-4953-A290-CEA098FE381B}" dt="2022-12-09T03:18:49.457" v="10635" actId="26606"/>
          <ac:spMkLst>
            <pc:docMk/>
            <pc:sldMk cId="1476321355" sldId="258"/>
            <ac:spMk id="20" creationId="{A5CF2FC8-D184-4B10-83A5-61FC2148BE2B}"/>
          </ac:spMkLst>
        </pc:spChg>
        <pc:spChg chg="add">
          <ac:chgData name="May Paddor" userId="a742407e49a62866" providerId="LiveId" clId="{270329FF-3647-4953-A290-CEA098FE381B}" dt="2022-12-09T03:18:49.473" v="10636" actId="26606"/>
          <ac:spMkLst>
            <pc:docMk/>
            <pc:sldMk cId="1476321355" sldId="258"/>
            <ac:spMk id="22" creationId="{9169EA61-C175-4B7E-807B-58199DEA7FB3}"/>
          </ac:spMkLst>
        </pc:spChg>
        <pc:spChg chg="add">
          <ac:chgData name="May Paddor" userId="a742407e49a62866" providerId="LiveId" clId="{270329FF-3647-4953-A290-CEA098FE381B}" dt="2022-12-09T03:18:49.473" v="10636" actId="26606"/>
          <ac:spMkLst>
            <pc:docMk/>
            <pc:sldMk cId="1476321355" sldId="258"/>
            <ac:spMk id="23" creationId="{B5DC95B7-2A72-483B-BA19-2BE751205541}"/>
          </ac:spMkLst>
        </pc:spChg>
        <pc:spChg chg="add">
          <ac:chgData name="May Paddor" userId="a742407e49a62866" providerId="LiveId" clId="{270329FF-3647-4953-A290-CEA098FE381B}" dt="2022-12-09T03:18:49.473" v="10636" actId="26606"/>
          <ac:spMkLst>
            <pc:docMk/>
            <pc:sldMk cId="1476321355" sldId="258"/>
            <ac:spMk id="24" creationId="{1C822AFE-7E96-4A51-9E55-FCAEACD21357}"/>
          </ac:spMkLst>
        </pc:spChg>
        <pc:picChg chg="add del mod ord">
          <ac:chgData name="May Paddor" userId="a742407e49a62866" providerId="LiveId" clId="{270329FF-3647-4953-A290-CEA098FE381B}" dt="2022-12-05T00:24:02.725" v="87" actId="478"/>
          <ac:picMkLst>
            <pc:docMk/>
            <pc:sldMk cId="1476321355" sldId="258"/>
            <ac:picMk id="8" creationId="{6773DD94-9FCC-8F82-91FE-812E792D28D5}"/>
          </ac:picMkLst>
        </pc:picChg>
        <pc:picChg chg="add del mod">
          <ac:chgData name="May Paddor" userId="a742407e49a62866" providerId="LiveId" clId="{270329FF-3647-4953-A290-CEA098FE381B}" dt="2022-12-09T01:03:31.887" v="7541" actId="478"/>
          <ac:picMkLst>
            <pc:docMk/>
            <pc:sldMk cId="1476321355" sldId="258"/>
            <ac:picMk id="10" creationId="{5D5358F2-E28E-A39F-BF01-307AFF0E1824}"/>
          </ac:picMkLst>
        </pc:picChg>
        <pc:picChg chg="add mod ord modCrop">
          <ac:chgData name="May Paddor" userId="a742407e49a62866" providerId="LiveId" clId="{270329FF-3647-4953-A290-CEA098FE381B}" dt="2022-12-09T03:18:53.952" v="10637" actId="27614"/>
          <ac:picMkLst>
            <pc:docMk/>
            <pc:sldMk cId="1476321355" sldId="258"/>
            <ac:picMk id="13" creationId="{63BF288F-1ABD-F6B0-7BDF-9D7E519EFCB4}"/>
          </ac:picMkLst>
        </pc:picChg>
      </pc:sldChg>
      <pc:sldChg chg="addSp delSp modSp mod setBg delDesignElem">
        <pc:chgData name="May Paddor" userId="a742407e49a62866" providerId="LiveId" clId="{270329FF-3647-4953-A290-CEA098FE381B}" dt="2022-12-10T00:34:03.417" v="12971"/>
        <pc:sldMkLst>
          <pc:docMk/>
          <pc:sldMk cId="2568378988" sldId="259"/>
        </pc:sldMkLst>
        <pc:spChg chg="mod">
          <ac:chgData name="May Paddor" userId="a742407e49a62866" providerId="LiveId" clId="{270329FF-3647-4953-A290-CEA098FE381B}" dt="2022-12-09T03:18:03.927" v="10623" actId="1076"/>
          <ac:spMkLst>
            <pc:docMk/>
            <pc:sldMk cId="2568378988" sldId="259"/>
            <ac:spMk id="2" creationId="{D1374BC4-BB64-6C71-8159-322753825AEE}"/>
          </ac:spMkLst>
        </pc:spChg>
        <pc:spChg chg="del mod">
          <ac:chgData name="May Paddor" userId="a742407e49a62866" providerId="LiveId" clId="{270329FF-3647-4953-A290-CEA098FE381B}" dt="2022-12-05T00:48:41.664" v="455" actId="478"/>
          <ac:spMkLst>
            <pc:docMk/>
            <pc:sldMk cId="2568378988" sldId="259"/>
            <ac:spMk id="3" creationId="{BF728F32-D10D-B227-2DFF-EA8B6EF21DDF}"/>
          </ac:spMkLst>
        </pc:spChg>
        <pc:spChg chg="add del">
          <ac:chgData name="May Paddor" userId="a742407e49a62866" providerId="LiveId" clId="{270329FF-3647-4953-A290-CEA098FE381B}" dt="2022-12-05T00:45:59.636" v="191" actId="22"/>
          <ac:spMkLst>
            <pc:docMk/>
            <pc:sldMk cId="2568378988" sldId="259"/>
            <ac:spMk id="8" creationId="{CA84743B-8C66-57C7-B27E-E8E15314F66F}"/>
          </ac:spMkLst>
        </pc:spChg>
        <pc:spChg chg="add del mod">
          <ac:chgData name="May Paddor" userId="a742407e49a62866" providerId="LiveId" clId="{270329FF-3647-4953-A290-CEA098FE381B}" dt="2022-12-05T00:48:44.289" v="456" actId="478"/>
          <ac:spMkLst>
            <pc:docMk/>
            <pc:sldMk cId="2568378988" sldId="259"/>
            <ac:spMk id="10" creationId="{69DB7CD5-A017-7F7C-DBF9-D9FA0FFF2C89}"/>
          </ac:spMkLst>
        </pc:spChg>
        <pc:spChg chg="add del mod">
          <ac:chgData name="May Paddor" userId="a742407e49a62866" providerId="LiveId" clId="{270329FF-3647-4953-A290-CEA098FE381B}" dt="2022-12-05T02:17:49.975" v="4589"/>
          <ac:spMkLst>
            <pc:docMk/>
            <pc:sldMk cId="2568378988" sldId="259"/>
            <ac:spMk id="11" creationId="{A7394512-F6B3-238C-10F8-30173661FCC1}"/>
          </ac:spMkLst>
        </pc:spChg>
        <pc:spChg chg="add del">
          <ac:chgData name="May Paddor" userId="a742407e49a62866" providerId="LiveId" clId="{270329FF-3647-4953-A290-CEA098FE381B}" dt="2022-12-09T03:17:55.715" v="10620" actId="26606"/>
          <ac:spMkLst>
            <pc:docMk/>
            <pc:sldMk cId="2568378988" sldId="259"/>
            <ac:spMk id="12" creationId="{DB8424AB-D56B-4256-866A-5B54DE93C20F}"/>
          </ac:spMkLst>
        </pc:spChg>
        <pc:spChg chg="add del">
          <ac:chgData name="May Paddor" userId="a742407e49a62866" providerId="LiveId" clId="{270329FF-3647-4953-A290-CEA098FE381B}" dt="2022-12-09T03:17:55.715" v="10620" actId="26606"/>
          <ac:spMkLst>
            <pc:docMk/>
            <pc:sldMk cId="2568378988" sldId="259"/>
            <ac:spMk id="13" creationId="{FC999C28-AD33-4EB7-A5F1-C06D10A5FDF7}"/>
          </ac:spMkLst>
        </pc:spChg>
        <pc:spChg chg="add del">
          <ac:chgData name="May Paddor" userId="a742407e49a62866" providerId="LiveId" clId="{270329FF-3647-4953-A290-CEA098FE381B}" dt="2022-12-09T03:17:55.715" v="10620" actId="26606"/>
          <ac:spMkLst>
            <pc:docMk/>
            <pc:sldMk cId="2568378988" sldId="259"/>
            <ac:spMk id="15" creationId="{0864E5C9-52C9-4572-AC75-548B9B9C2648}"/>
          </ac:spMkLst>
        </pc:spChg>
        <pc:spChg chg="add del">
          <ac:chgData name="May Paddor" userId="a742407e49a62866" providerId="LiveId" clId="{270329FF-3647-4953-A290-CEA098FE381B}" dt="2022-12-09T03:17:55.715" v="10620" actId="26606"/>
          <ac:spMkLst>
            <pc:docMk/>
            <pc:sldMk cId="2568378988" sldId="259"/>
            <ac:spMk id="17" creationId="{45CC6500-4DBD-4C34-BC14-2387FB483BEB}"/>
          </ac:spMkLst>
        </pc:spChg>
        <pc:spChg chg="add del">
          <ac:chgData name="May Paddor" userId="a742407e49a62866" providerId="LiveId" clId="{270329FF-3647-4953-A290-CEA098FE381B}" dt="2022-12-09T03:17:55.715" v="10620" actId="26606"/>
          <ac:spMkLst>
            <pc:docMk/>
            <pc:sldMk cId="2568378988" sldId="259"/>
            <ac:spMk id="19" creationId="{4E34A3B6-BAD2-4156-BDC6-4736248BFDE0}"/>
          </ac:spMkLst>
        </pc:spChg>
        <pc:spChg chg="add">
          <ac:chgData name="May Paddor" userId="a742407e49a62866" providerId="LiveId" clId="{270329FF-3647-4953-A290-CEA098FE381B}" dt="2022-12-09T03:17:55.778" v="10621" actId="26606"/>
          <ac:spMkLst>
            <pc:docMk/>
            <pc:sldMk cId="2568378988" sldId="259"/>
            <ac:spMk id="21" creationId="{DB8424AB-D56B-4256-866A-5B54DE93C20F}"/>
          </ac:spMkLst>
        </pc:spChg>
        <pc:spChg chg="add">
          <ac:chgData name="May Paddor" userId="a742407e49a62866" providerId="LiveId" clId="{270329FF-3647-4953-A290-CEA098FE381B}" dt="2022-12-09T03:17:55.778" v="10621" actId="26606"/>
          <ac:spMkLst>
            <pc:docMk/>
            <pc:sldMk cId="2568378988" sldId="259"/>
            <ac:spMk id="22" creationId="{FC999C28-AD33-4EB7-A5F1-C06D10A5FDF7}"/>
          </ac:spMkLst>
        </pc:spChg>
        <pc:spChg chg="add">
          <ac:chgData name="May Paddor" userId="a742407e49a62866" providerId="LiveId" clId="{270329FF-3647-4953-A290-CEA098FE381B}" dt="2022-12-09T03:17:55.778" v="10621" actId="26606"/>
          <ac:spMkLst>
            <pc:docMk/>
            <pc:sldMk cId="2568378988" sldId="259"/>
            <ac:spMk id="23" creationId="{69373E92-F88D-4F0A-94DF-393703E7DA7D}"/>
          </ac:spMkLst>
        </pc:spChg>
        <pc:spChg chg="add">
          <ac:chgData name="May Paddor" userId="a742407e49a62866" providerId="LiveId" clId="{270329FF-3647-4953-A290-CEA098FE381B}" dt="2022-12-09T03:17:55.778" v="10621" actId="26606"/>
          <ac:spMkLst>
            <pc:docMk/>
            <pc:sldMk cId="2568378988" sldId="259"/>
            <ac:spMk id="24" creationId="{C629DAA0-ADF6-43FD-9C99-483F722B56E2}"/>
          </ac:spMkLst>
        </pc:spChg>
        <pc:spChg chg="add">
          <ac:chgData name="May Paddor" userId="a742407e49a62866" providerId="LiveId" clId="{270329FF-3647-4953-A290-CEA098FE381B}" dt="2022-12-09T03:17:55.778" v="10621" actId="26606"/>
          <ac:spMkLst>
            <pc:docMk/>
            <pc:sldMk cId="2568378988" sldId="259"/>
            <ac:spMk id="25" creationId="{F32C8C35-BF44-4CFB-9754-81F07C9812A7}"/>
          </ac:spMkLst>
        </pc:spChg>
        <pc:grpChg chg="add del">
          <ac:chgData name="May Paddor" userId="a742407e49a62866" providerId="LiveId" clId="{270329FF-3647-4953-A290-CEA098FE381B}" dt="2022-12-09T03:12:35.387" v="10527"/>
          <ac:grpSpMkLst>
            <pc:docMk/>
            <pc:sldMk cId="2568378988" sldId="259"/>
            <ac:grpSpMk id="9" creationId="{B4DE830A-B531-4A3B-96F6-0ECE88B08555}"/>
          </ac:grpSpMkLst>
        </pc:grpChg>
        <pc:graphicFrameChg chg="add del mod modGraphic">
          <ac:chgData name="May Paddor" userId="a742407e49a62866" providerId="LiveId" clId="{270329FF-3647-4953-A290-CEA098FE381B}" dt="2022-12-10T00:34:03.417" v="12971"/>
          <ac:graphicFrameMkLst>
            <pc:docMk/>
            <pc:sldMk cId="2568378988" sldId="259"/>
            <ac:graphicFrameMk id="6" creationId="{E76658EB-D814-9C41-C389-5921595BFC38}"/>
          </ac:graphicFrameMkLst>
        </pc:graphicFrameChg>
        <pc:picChg chg="add del">
          <ac:chgData name="May Paddor" userId="a742407e49a62866" providerId="LiveId" clId="{270329FF-3647-4953-A290-CEA098FE381B}" dt="2022-12-09T02:36:35.277" v="9964" actId="478"/>
          <ac:picMkLst>
            <pc:docMk/>
            <pc:sldMk cId="2568378988" sldId="259"/>
            <ac:picMk id="4" creationId="{7842F1F5-2497-603F-AA8F-58B0CCC63DC8}"/>
          </ac:picMkLst>
        </pc:picChg>
        <pc:picChg chg="add del mod">
          <ac:chgData name="May Paddor" userId="a742407e49a62866" providerId="LiveId" clId="{270329FF-3647-4953-A290-CEA098FE381B}" dt="2022-12-05T02:18:31.173" v="4598" actId="478"/>
          <ac:picMkLst>
            <pc:docMk/>
            <pc:sldMk cId="2568378988" sldId="259"/>
            <ac:picMk id="5" creationId="{B4CEF454-D45B-AD89-828A-DD486FBCEFC8}"/>
          </ac:picMkLst>
        </pc:picChg>
        <pc:picChg chg="add del mod modCrop">
          <ac:chgData name="May Paddor" userId="a742407e49a62866" providerId="LiveId" clId="{270329FF-3647-4953-A290-CEA098FE381B}" dt="2022-12-09T03:17:44.539" v="10618" actId="478"/>
          <ac:picMkLst>
            <pc:docMk/>
            <pc:sldMk cId="2568378988" sldId="259"/>
            <ac:picMk id="7" creationId="{FB2B8378-BAE0-C9DF-EE5B-1F7662B1C799}"/>
          </ac:picMkLst>
        </pc:picChg>
        <pc:picChg chg="add mod">
          <ac:chgData name="May Paddor" userId="a742407e49a62866" providerId="LiveId" clId="{270329FF-3647-4953-A290-CEA098FE381B}" dt="2022-12-09T03:18:07.685" v="10625" actId="1076"/>
          <ac:picMkLst>
            <pc:docMk/>
            <pc:sldMk cId="2568378988" sldId="259"/>
            <ac:picMk id="8" creationId="{DFE2F2A9-7372-8801-12CA-4560EAAE4FFC}"/>
          </ac:picMkLst>
        </pc:picChg>
      </pc:sldChg>
      <pc:sldChg chg="addSp delSp modSp del mod ord modNotesTx">
        <pc:chgData name="May Paddor" userId="a742407e49a62866" providerId="LiveId" clId="{270329FF-3647-4953-A290-CEA098FE381B}" dt="2022-12-09T03:35:32.699" v="10934" actId="47"/>
        <pc:sldMkLst>
          <pc:docMk/>
          <pc:sldMk cId="2297429829" sldId="260"/>
        </pc:sldMkLst>
        <pc:spChg chg="mod">
          <ac:chgData name="May Paddor" userId="a742407e49a62866" providerId="LiveId" clId="{270329FF-3647-4953-A290-CEA098FE381B}" dt="2022-12-09T03:27:05.628" v="10822" actId="255"/>
          <ac:spMkLst>
            <pc:docMk/>
            <pc:sldMk cId="2297429829" sldId="260"/>
            <ac:spMk id="2" creationId="{4507A870-E63F-AD32-DA44-1394732F46BA}"/>
          </ac:spMkLst>
        </pc:spChg>
        <pc:spChg chg="add mod">
          <ac:chgData name="May Paddor" userId="a742407e49a62866" providerId="LiveId" clId="{270329FF-3647-4953-A290-CEA098FE381B}" dt="2022-12-09T03:27:37.628" v="10832" actId="1076"/>
          <ac:spMkLst>
            <pc:docMk/>
            <pc:sldMk cId="2297429829" sldId="260"/>
            <ac:spMk id="3" creationId="{A3DB599E-5826-AB0E-8364-1E461182E8CD}"/>
          </ac:spMkLst>
        </pc:spChg>
        <pc:spChg chg="del">
          <ac:chgData name="May Paddor" userId="a742407e49a62866" providerId="LiveId" clId="{270329FF-3647-4953-A290-CEA098FE381B}" dt="2022-12-05T00:30:58.903" v="169"/>
          <ac:spMkLst>
            <pc:docMk/>
            <pc:sldMk cId="2297429829" sldId="260"/>
            <ac:spMk id="3" creationId="{FB9068D5-DB94-9DD7-C9E9-DAF7A1275348}"/>
          </ac:spMkLst>
        </pc:spChg>
        <pc:spChg chg="add del">
          <ac:chgData name="May Paddor" userId="a742407e49a62866" providerId="LiveId" clId="{270329FF-3647-4953-A290-CEA098FE381B}" dt="2022-12-05T21:12:24.643" v="5809" actId="22"/>
          <ac:spMkLst>
            <pc:docMk/>
            <pc:sldMk cId="2297429829" sldId="260"/>
            <ac:spMk id="4" creationId="{723BD683-EF81-0215-452A-75014767B6AE}"/>
          </ac:spMkLst>
        </pc:spChg>
        <pc:spChg chg="add del mod">
          <ac:chgData name="May Paddor" userId="a742407e49a62866" providerId="LiveId" clId="{270329FF-3647-4953-A290-CEA098FE381B}" dt="2022-12-05T21:34:20.717" v="5890" actId="478"/>
          <ac:spMkLst>
            <pc:docMk/>
            <pc:sldMk cId="2297429829" sldId="260"/>
            <ac:spMk id="4" creationId="{F86C9AFF-D086-FE2C-BB1C-104C59210394}"/>
          </ac:spMkLst>
        </pc:spChg>
        <pc:spChg chg="add del mod">
          <ac:chgData name="May Paddor" userId="a742407e49a62866" providerId="LiveId" clId="{270329FF-3647-4953-A290-CEA098FE381B}" dt="2022-12-05T00:50:37.527" v="496" actId="478"/>
          <ac:spMkLst>
            <pc:docMk/>
            <pc:sldMk cId="2297429829" sldId="260"/>
            <ac:spMk id="6" creationId="{C1A431B3-B7CC-D840-1AD0-3D46D55A3EEF}"/>
          </ac:spMkLst>
        </pc:spChg>
        <pc:spChg chg="add del">
          <ac:chgData name="May Paddor" userId="a742407e49a62866" providerId="LiveId" clId="{270329FF-3647-4953-A290-CEA098FE381B}" dt="2022-12-05T21:20:30.883" v="5811" actId="22"/>
          <ac:spMkLst>
            <pc:docMk/>
            <pc:sldMk cId="2297429829" sldId="260"/>
            <ac:spMk id="7" creationId="{713789C0-C350-ABB2-AC48-A623D07C7121}"/>
          </ac:spMkLst>
        </pc:spChg>
        <pc:spChg chg="add del mod">
          <ac:chgData name="May Paddor" userId="a742407e49a62866" providerId="LiveId" clId="{270329FF-3647-4953-A290-CEA098FE381B}" dt="2022-12-09T02:15:52.291" v="9455" actId="478"/>
          <ac:spMkLst>
            <pc:docMk/>
            <pc:sldMk cId="2297429829" sldId="260"/>
            <ac:spMk id="9" creationId="{E967D7DD-C421-A817-59FB-A6E657C77222}"/>
          </ac:spMkLst>
        </pc:spChg>
        <pc:spChg chg="add mod">
          <ac:chgData name="May Paddor" userId="a742407e49a62866" providerId="LiveId" clId="{270329FF-3647-4953-A290-CEA098FE381B}" dt="2022-12-09T03:26:26.665" v="10813" actId="1076"/>
          <ac:spMkLst>
            <pc:docMk/>
            <pc:sldMk cId="2297429829" sldId="260"/>
            <ac:spMk id="10" creationId="{107FBCC4-4B12-1B32-671D-848F99210CFE}"/>
          </ac:spMkLst>
        </pc:spChg>
        <pc:spChg chg="add mod">
          <ac:chgData name="May Paddor" userId="a742407e49a62866" providerId="LiveId" clId="{270329FF-3647-4953-A290-CEA098FE381B}" dt="2022-12-09T03:27:45.467" v="10833" actId="1076"/>
          <ac:spMkLst>
            <pc:docMk/>
            <pc:sldMk cId="2297429829" sldId="260"/>
            <ac:spMk id="11" creationId="{3B097668-5B81-9191-CA55-8C0F56F0528E}"/>
          </ac:spMkLst>
        </pc:spChg>
        <pc:spChg chg="add mod">
          <ac:chgData name="May Paddor" userId="a742407e49a62866" providerId="LiveId" clId="{270329FF-3647-4953-A290-CEA098FE381B}" dt="2022-12-09T03:26:19.843" v="10811" actId="1076"/>
          <ac:spMkLst>
            <pc:docMk/>
            <pc:sldMk cId="2297429829" sldId="260"/>
            <ac:spMk id="12" creationId="{A01308C0-D264-D3C5-0896-C3FF913E9E82}"/>
          </ac:spMkLst>
        </pc:spChg>
        <pc:spChg chg="add del mod">
          <ac:chgData name="May Paddor" userId="a742407e49a62866" providerId="LiveId" clId="{270329FF-3647-4953-A290-CEA098FE381B}" dt="2022-12-09T02:15:49.601" v="9454" actId="478"/>
          <ac:spMkLst>
            <pc:docMk/>
            <pc:sldMk cId="2297429829" sldId="260"/>
            <ac:spMk id="13" creationId="{E9A3CF90-F1FC-1BD3-A790-EC377617B7E9}"/>
          </ac:spMkLst>
        </pc:spChg>
        <pc:graphicFrameChg chg="add del mod modGraphic">
          <ac:chgData name="May Paddor" userId="a742407e49a62866" providerId="LiveId" clId="{270329FF-3647-4953-A290-CEA098FE381B}" dt="2022-12-05T02:14:56.306" v="4437" actId="478"/>
          <ac:graphicFrameMkLst>
            <pc:docMk/>
            <pc:sldMk cId="2297429829" sldId="260"/>
            <ac:graphicFrameMk id="7" creationId="{B360B7F5-A62E-C7E1-6591-02FB37FBF72A}"/>
          </ac:graphicFrameMkLst>
        </pc:graphicFrameChg>
        <pc:picChg chg="add del">
          <ac:chgData name="May Paddor" userId="a742407e49a62866" providerId="LiveId" clId="{270329FF-3647-4953-A290-CEA098FE381B}" dt="2022-12-05T16:32:35.804" v="5708" actId="478"/>
          <ac:picMkLst>
            <pc:docMk/>
            <pc:sldMk cId="2297429829" sldId="260"/>
            <ac:picMk id="4" creationId="{3BD77464-BE0E-A0C4-3E02-3DF7318A712C}"/>
          </ac:picMkLst>
        </pc:picChg>
        <pc:picChg chg="add mod modCrop">
          <ac:chgData name="May Paddor" userId="a742407e49a62866" providerId="LiveId" clId="{270329FF-3647-4953-A290-CEA098FE381B}" dt="2022-12-09T03:26:16.063" v="10810" actId="1076"/>
          <ac:picMkLst>
            <pc:docMk/>
            <pc:sldMk cId="2297429829" sldId="260"/>
            <ac:picMk id="4" creationId="{481BD44E-0786-1FE4-E058-D0F8106F0E28}"/>
          </ac:picMkLst>
        </pc:picChg>
        <pc:picChg chg="add del mod modCrop">
          <ac:chgData name="May Paddor" userId="a742407e49a62866" providerId="LiveId" clId="{270329FF-3647-4953-A290-CEA098FE381B}" dt="2022-12-05T21:30:57.254" v="5863" actId="478"/>
          <ac:picMkLst>
            <pc:docMk/>
            <pc:sldMk cId="2297429829" sldId="260"/>
            <ac:picMk id="5" creationId="{2E04FF06-9301-E9B4-FAC2-E83EBCCFD8C6}"/>
          </ac:picMkLst>
        </pc:picChg>
        <pc:picChg chg="add mod modCrop">
          <ac:chgData name="May Paddor" userId="a742407e49a62866" providerId="LiveId" clId="{270329FF-3647-4953-A290-CEA098FE381B}" dt="2022-12-09T03:27:14.233" v="10825" actId="1076"/>
          <ac:picMkLst>
            <pc:docMk/>
            <pc:sldMk cId="2297429829" sldId="260"/>
            <ac:picMk id="6" creationId="{9CF73137-D75A-E2F2-64BD-7B432CF5F1EC}"/>
          </ac:picMkLst>
        </pc:picChg>
        <pc:picChg chg="add del mod modCrop">
          <ac:chgData name="May Paddor" userId="a742407e49a62866" providerId="LiveId" clId="{270329FF-3647-4953-A290-CEA098FE381B}" dt="2022-12-05T21:34:13.863" v="5886" actId="478"/>
          <ac:picMkLst>
            <pc:docMk/>
            <pc:sldMk cId="2297429829" sldId="260"/>
            <ac:picMk id="7" creationId="{A3C55DE4-D498-68E2-931C-5C3F2443C177}"/>
          </ac:picMkLst>
        </pc:picChg>
        <pc:picChg chg="add mod modCrop">
          <ac:chgData name="May Paddor" userId="a742407e49a62866" providerId="LiveId" clId="{270329FF-3647-4953-A290-CEA098FE381B}" dt="2022-12-09T03:26:22.056" v="10812" actId="1076"/>
          <ac:picMkLst>
            <pc:docMk/>
            <pc:sldMk cId="2297429829" sldId="260"/>
            <ac:picMk id="8" creationId="{6E140235-10B7-11F4-6E90-C4D44DD2E98F}"/>
          </ac:picMkLst>
        </pc:picChg>
        <pc:picChg chg="add del mod">
          <ac:chgData name="May Paddor" userId="a742407e49a62866" providerId="LiveId" clId="{270329FF-3647-4953-A290-CEA098FE381B}" dt="2022-12-05T21:34:14.939" v="5887" actId="478"/>
          <ac:picMkLst>
            <pc:docMk/>
            <pc:sldMk cId="2297429829" sldId="260"/>
            <ac:picMk id="8" creationId="{7F290CC2-7F59-3470-ACB6-589B589A36D1}"/>
          </ac:picMkLst>
        </pc:picChg>
        <pc:picChg chg="add del mod modCrop">
          <ac:chgData name="May Paddor" userId="a742407e49a62866" providerId="LiveId" clId="{270329FF-3647-4953-A290-CEA098FE381B}" dt="2022-12-05T21:34:15.942" v="5888" actId="478"/>
          <ac:picMkLst>
            <pc:docMk/>
            <pc:sldMk cId="2297429829" sldId="260"/>
            <ac:picMk id="9" creationId="{AC834206-55D0-F1E4-EACD-DAE8931CB135}"/>
          </ac:picMkLst>
        </pc:picChg>
        <pc:picChg chg="add del mod modCrop">
          <ac:chgData name="May Paddor" userId="a742407e49a62866" providerId="LiveId" clId="{270329FF-3647-4953-A290-CEA098FE381B}" dt="2022-12-09T02:15:48.045" v="9453" actId="478"/>
          <ac:picMkLst>
            <pc:docMk/>
            <pc:sldMk cId="2297429829" sldId="260"/>
            <ac:picMk id="14" creationId="{9016A402-1C08-7FA9-E642-7F45543C6D9C}"/>
          </ac:picMkLst>
        </pc:picChg>
        <pc:picChg chg="add del mod modCrop">
          <ac:chgData name="May Paddor" userId="a742407e49a62866" providerId="LiveId" clId="{270329FF-3647-4953-A290-CEA098FE381B}" dt="2022-12-09T02:05:12.546" v="9253" actId="478"/>
          <ac:picMkLst>
            <pc:docMk/>
            <pc:sldMk cId="2297429829" sldId="260"/>
            <ac:picMk id="15" creationId="{B47F1462-13F9-64B9-6BB8-F27E79CDE107}"/>
          </ac:picMkLst>
        </pc:picChg>
        <pc:picChg chg="add mod">
          <ac:chgData name="May Paddor" userId="a742407e49a62866" providerId="LiveId" clId="{270329FF-3647-4953-A290-CEA098FE381B}" dt="2022-12-09T03:27:33.805" v="10831" actId="1076"/>
          <ac:picMkLst>
            <pc:docMk/>
            <pc:sldMk cId="2297429829" sldId="260"/>
            <ac:picMk id="16" creationId="{51D086A4-E6F4-C2B0-DD55-1AE7BF295DAD}"/>
          </ac:picMkLst>
        </pc:picChg>
        <pc:picChg chg="add mod modCrop">
          <ac:chgData name="May Paddor" userId="a742407e49a62866" providerId="LiveId" clId="{270329FF-3647-4953-A290-CEA098FE381B}" dt="2022-12-09T03:27:25.694" v="10828" actId="1076"/>
          <ac:picMkLst>
            <pc:docMk/>
            <pc:sldMk cId="2297429829" sldId="260"/>
            <ac:picMk id="18" creationId="{73E5B125-06EB-5D33-1D4B-D87860C798D7}"/>
          </ac:picMkLst>
        </pc:picChg>
      </pc:sldChg>
      <pc:sldChg chg="addSp delSp modSp del mod">
        <pc:chgData name="May Paddor" userId="a742407e49a62866" providerId="LiveId" clId="{270329FF-3647-4953-A290-CEA098FE381B}" dt="2022-12-05T02:21:33.726" v="4715" actId="47"/>
        <pc:sldMkLst>
          <pc:docMk/>
          <pc:sldMk cId="1359719335" sldId="261"/>
        </pc:sldMkLst>
        <pc:spChg chg="del">
          <ac:chgData name="May Paddor" userId="a742407e49a62866" providerId="LiveId" clId="{270329FF-3647-4953-A290-CEA098FE381B}" dt="2022-12-05T01:01:46.860" v="1059" actId="478"/>
          <ac:spMkLst>
            <pc:docMk/>
            <pc:sldMk cId="1359719335" sldId="261"/>
            <ac:spMk id="3" creationId="{41F6F09A-6D94-8C75-1383-AEF6631F68A6}"/>
          </ac:spMkLst>
        </pc:spChg>
        <pc:spChg chg="add del mod">
          <ac:chgData name="May Paddor" userId="a742407e49a62866" providerId="LiveId" clId="{270329FF-3647-4953-A290-CEA098FE381B}" dt="2022-12-05T00:44:44.564" v="180"/>
          <ac:spMkLst>
            <pc:docMk/>
            <pc:sldMk cId="1359719335" sldId="261"/>
            <ac:spMk id="4" creationId="{4C359AA2-8B5B-27B0-107C-0A90CC85043F}"/>
          </ac:spMkLst>
        </pc:spChg>
        <pc:graphicFrameChg chg="add mod modGraphic">
          <ac:chgData name="May Paddor" userId="a742407e49a62866" providerId="LiveId" clId="{270329FF-3647-4953-A290-CEA098FE381B}" dt="2022-12-05T01:50:05.407" v="1811" actId="1076"/>
          <ac:graphicFrameMkLst>
            <pc:docMk/>
            <pc:sldMk cId="1359719335" sldId="261"/>
            <ac:graphicFrameMk id="5" creationId="{0EF544F0-8D65-6EB9-4EB5-42B8B28E655D}"/>
          </ac:graphicFrameMkLst>
        </pc:graphicFrameChg>
        <pc:picChg chg="add mod modCrop">
          <ac:chgData name="May Paddor" userId="a742407e49a62866" providerId="LiveId" clId="{270329FF-3647-4953-A290-CEA098FE381B}" dt="2022-12-05T01:50:24.654" v="1818" actId="14100"/>
          <ac:picMkLst>
            <pc:docMk/>
            <pc:sldMk cId="1359719335" sldId="261"/>
            <ac:picMk id="6" creationId="{C01B98F0-2A0B-AAEA-6F0E-7E54E4C1FDA6}"/>
          </ac:picMkLst>
        </pc:picChg>
      </pc:sldChg>
      <pc:sldChg chg="addSp delSp modSp mod setBg">
        <pc:chgData name="May Paddor" userId="a742407e49a62866" providerId="LiveId" clId="{270329FF-3647-4953-A290-CEA098FE381B}" dt="2022-12-10T00:43:43.332" v="13117" actId="20577"/>
        <pc:sldMkLst>
          <pc:docMk/>
          <pc:sldMk cId="3785823240" sldId="262"/>
        </pc:sldMkLst>
        <pc:spChg chg="mod">
          <ac:chgData name="May Paddor" userId="a742407e49a62866" providerId="LiveId" clId="{270329FF-3647-4953-A290-CEA098FE381B}" dt="2022-12-09T03:14:16.180" v="10557" actId="26606"/>
          <ac:spMkLst>
            <pc:docMk/>
            <pc:sldMk cId="3785823240" sldId="262"/>
            <ac:spMk id="2" creationId="{E86CEF6B-D701-6CFF-CF3E-7282B1FEF740}"/>
          </ac:spMkLst>
        </pc:spChg>
        <pc:spChg chg="add del">
          <ac:chgData name="May Paddor" userId="a742407e49a62866" providerId="LiveId" clId="{270329FF-3647-4953-A290-CEA098FE381B}" dt="2022-12-05T01:01:11.800" v="1054"/>
          <ac:spMkLst>
            <pc:docMk/>
            <pc:sldMk cId="3785823240" sldId="262"/>
            <ac:spMk id="3" creationId="{52CB7F24-FB70-FDC2-6656-9CF2C0938CFC}"/>
          </ac:spMkLst>
        </pc:spChg>
        <pc:spChg chg="add del mod ord">
          <ac:chgData name="May Paddor" userId="a742407e49a62866" providerId="LiveId" clId="{270329FF-3647-4953-A290-CEA098FE381B}" dt="2022-12-09T03:14:14.423" v="10556" actId="478"/>
          <ac:spMkLst>
            <pc:docMk/>
            <pc:sldMk cId="3785823240" sldId="262"/>
            <ac:spMk id="3" creationId="{8206AED6-CDA2-2359-FD23-B465C083ABBC}"/>
          </ac:spMkLst>
        </pc:spChg>
        <pc:spChg chg="add del mod">
          <ac:chgData name="May Paddor" userId="a742407e49a62866" providerId="LiveId" clId="{270329FF-3647-4953-A290-CEA098FE381B}" dt="2022-12-05T00:44:44.142" v="179"/>
          <ac:spMkLst>
            <pc:docMk/>
            <pc:sldMk cId="3785823240" sldId="262"/>
            <ac:spMk id="7" creationId="{ABBDA628-92FE-9216-A2DB-B747D447C5D4}"/>
          </ac:spMkLst>
        </pc:spChg>
        <pc:spChg chg="add del mod">
          <ac:chgData name="May Paddor" userId="a742407e49a62866" providerId="LiveId" clId="{270329FF-3647-4953-A290-CEA098FE381B}" dt="2022-12-05T01:22:31.292" v="1146" actId="478"/>
          <ac:spMkLst>
            <pc:docMk/>
            <pc:sldMk cId="3785823240" sldId="262"/>
            <ac:spMk id="11" creationId="{04DD81B5-7B60-9D3F-8D1E-54D7BED39C29}"/>
          </ac:spMkLst>
        </pc:spChg>
        <pc:spChg chg="add">
          <ac:chgData name="May Paddor" userId="a742407e49a62866" providerId="LiveId" clId="{270329FF-3647-4953-A290-CEA098FE381B}" dt="2022-12-09T03:14:16.180" v="10557" actId="26606"/>
          <ac:spMkLst>
            <pc:docMk/>
            <pc:sldMk cId="3785823240" sldId="262"/>
            <ac:spMk id="20" creationId="{DB8424AB-D56B-4256-866A-5B54DE93C20F}"/>
          </ac:spMkLst>
        </pc:spChg>
        <pc:spChg chg="add">
          <ac:chgData name="May Paddor" userId="a742407e49a62866" providerId="LiveId" clId="{270329FF-3647-4953-A290-CEA098FE381B}" dt="2022-12-09T03:14:16.180" v="10557" actId="26606"/>
          <ac:spMkLst>
            <pc:docMk/>
            <pc:sldMk cId="3785823240" sldId="262"/>
            <ac:spMk id="22" creationId="{FC999C28-AD33-4EB7-A5F1-C06D10A5FDF7}"/>
          </ac:spMkLst>
        </pc:spChg>
        <pc:spChg chg="add">
          <ac:chgData name="May Paddor" userId="a742407e49a62866" providerId="LiveId" clId="{270329FF-3647-4953-A290-CEA098FE381B}" dt="2022-12-09T03:14:16.180" v="10557" actId="26606"/>
          <ac:spMkLst>
            <pc:docMk/>
            <pc:sldMk cId="3785823240" sldId="262"/>
            <ac:spMk id="24" creationId="{0864E5C9-52C9-4572-AC75-548B9B9C2648}"/>
          </ac:spMkLst>
        </pc:spChg>
        <pc:spChg chg="add">
          <ac:chgData name="May Paddor" userId="a742407e49a62866" providerId="LiveId" clId="{270329FF-3647-4953-A290-CEA098FE381B}" dt="2022-12-09T03:14:16.180" v="10557" actId="26606"/>
          <ac:spMkLst>
            <pc:docMk/>
            <pc:sldMk cId="3785823240" sldId="262"/>
            <ac:spMk id="26" creationId="{45CC6500-4DBD-4C34-BC14-2387FB483BEB}"/>
          </ac:spMkLst>
        </pc:spChg>
        <pc:spChg chg="add">
          <ac:chgData name="May Paddor" userId="a742407e49a62866" providerId="LiveId" clId="{270329FF-3647-4953-A290-CEA098FE381B}" dt="2022-12-09T03:14:16.180" v="10557" actId="26606"/>
          <ac:spMkLst>
            <pc:docMk/>
            <pc:sldMk cId="3785823240" sldId="262"/>
            <ac:spMk id="28" creationId="{4E34A3B6-BAD2-4156-BDC6-4736248BFDE0}"/>
          </ac:spMkLst>
        </pc:spChg>
        <pc:graphicFrameChg chg="add del mod">
          <ac:chgData name="May Paddor" userId="a742407e49a62866" providerId="LiveId" clId="{270329FF-3647-4953-A290-CEA098FE381B}" dt="2022-12-10T00:42:43.944" v="13032" actId="478"/>
          <ac:graphicFrameMkLst>
            <pc:docMk/>
            <pc:sldMk cId="3785823240" sldId="262"/>
            <ac:graphicFrameMk id="3" creationId="{BAA9B1A4-6FE8-38E2-8367-7F2247C896CB}"/>
          </ac:graphicFrameMkLst>
        </pc:graphicFrameChg>
        <pc:graphicFrameChg chg="add mod">
          <ac:chgData name="May Paddor" userId="a742407e49a62866" providerId="LiveId" clId="{270329FF-3647-4953-A290-CEA098FE381B}" dt="2022-12-10T00:43:43.332" v="13117" actId="20577"/>
          <ac:graphicFrameMkLst>
            <pc:docMk/>
            <pc:sldMk cId="3785823240" sldId="262"/>
            <ac:graphicFrameMk id="4" creationId="{182FCE18-925C-ED07-E91D-77A6583A32B2}"/>
          </ac:graphicFrameMkLst>
        </pc:graphicFrameChg>
        <pc:graphicFrameChg chg="add del mod">
          <ac:chgData name="May Paddor" userId="a742407e49a62866" providerId="LiveId" clId="{270329FF-3647-4953-A290-CEA098FE381B}" dt="2022-12-05T00:17:57.700" v="7" actId="1957"/>
          <ac:graphicFrameMkLst>
            <pc:docMk/>
            <pc:sldMk cId="3785823240" sldId="262"/>
            <ac:graphicFrameMk id="6" creationId="{102679B2-5C40-19DC-19F3-569D72149883}"/>
          </ac:graphicFrameMkLst>
        </pc:graphicFrameChg>
        <pc:graphicFrameChg chg="add mod">
          <ac:chgData name="May Paddor" userId="a742407e49a62866" providerId="LiveId" clId="{270329FF-3647-4953-A290-CEA098FE381B}" dt="2022-12-05T01:22:27.611" v="1145"/>
          <ac:graphicFrameMkLst>
            <pc:docMk/>
            <pc:sldMk cId="3785823240" sldId="262"/>
            <ac:graphicFrameMk id="12" creationId="{A846B904-7096-970F-1322-65856570059D}"/>
          </ac:graphicFrameMkLst>
        </pc:graphicFrameChg>
        <pc:graphicFrameChg chg="add del mod">
          <ac:chgData name="May Paddor" userId="a742407e49a62866" providerId="LiveId" clId="{270329FF-3647-4953-A290-CEA098FE381B}" dt="2022-12-05T01:23:18.288" v="1153" actId="478"/>
          <ac:graphicFrameMkLst>
            <pc:docMk/>
            <pc:sldMk cId="3785823240" sldId="262"/>
            <ac:graphicFrameMk id="13" creationId="{A846B904-7096-970F-1322-65856570059D}"/>
          </ac:graphicFrameMkLst>
        </pc:graphicFrameChg>
        <pc:graphicFrameChg chg="add del mod">
          <ac:chgData name="May Paddor" userId="a742407e49a62866" providerId="LiveId" clId="{270329FF-3647-4953-A290-CEA098FE381B}" dt="2022-12-05T01:23:29.731" v="1159" actId="478"/>
          <ac:graphicFrameMkLst>
            <pc:docMk/>
            <pc:sldMk cId="3785823240" sldId="262"/>
            <ac:graphicFrameMk id="14" creationId="{A846B904-7096-970F-1322-65856570059D}"/>
          </ac:graphicFrameMkLst>
        </pc:graphicFrameChg>
        <pc:graphicFrameChg chg="add del mod">
          <ac:chgData name="May Paddor" userId="a742407e49a62866" providerId="LiveId" clId="{270329FF-3647-4953-A290-CEA098FE381B}" dt="2022-12-09T18:28:24.098" v="12569" actId="478"/>
          <ac:graphicFrameMkLst>
            <pc:docMk/>
            <pc:sldMk cId="3785823240" sldId="262"/>
            <ac:graphicFrameMk id="15" creationId="{F45B6A5D-A78E-B022-62DA-8BAD11C88E52}"/>
          </ac:graphicFrameMkLst>
        </pc:graphicFrameChg>
        <pc:picChg chg="add del mod modCrop">
          <ac:chgData name="May Paddor" userId="a742407e49a62866" providerId="LiveId" clId="{270329FF-3647-4953-A290-CEA098FE381B}" dt="2022-12-05T01:02:37.510" v="1061" actId="478"/>
          <ac:picMkLst>
            <pc:docMk/>
            <pc:sldMk cId="3785823240" sldId="262"/>
            <ac:picMk id="9" creationId="{7A3BED69-AE2C-9BFB-47B7-0D897F0C3035}"/>
          </ac:picMkLst>
        </pc:picChg>
      </pc:sldChg>
      <pc:sldChg chg="del ord">
        <pc:chgData name="May Paddor" userId="a742407e49a62866" providerId="LiveId" clId="{270329FF-3647-4953-A290-CEA098FE381B}" dt="2022-12-05T01:36:03.419" v="1188" actId="47"/>
        <pc:sldMkLst>
          <pc:docMk/>
          <pc:sldMk cId="3527103340" sldId="264"/>
        </pc:sldMkLst>
      </pc:sldChg>
      <pc:sldChg chg="addSp delSp modSp del mod ord">
        <pc:chgData name="May Paddor" userId="a742407e49a62866" providerId="LiveId" clId="{270329FF-3647-4953-A290-CEA098FE381B}" dt="2022-12-09T03:10:55.542" v="10519" actId="47"/>
        <pc:sldMkLst>
          <pc:docMk/>
          <pc:sldMk cId="670878949" sldId="266"/>
        </pc:sldMkLst>
        <pc:spChg chg="mod">
          <ac:chgData name="May Paddor" userId="a742407e49a62866" providerId="LiveId" clId="{270329FF-3647-4953-A290-CEA098FE381B}" dt="2022-12-09T00:26:05.223" v="5924"/>
          <ac:spMkLst>
            <pc:docMk/>
            <pc:sldMk cId="670878949" sldId="266"/>
            <ac:spMk id="2" creationId="{C2802936-12DC-C409-6050-1ACD2428037D}"/>
          </ac:spMkLst>
        </pc:spChg>
        <pc:spChg chg="del">
          <ac:chgData name="May Paddor" userId="a742407e49a62866" providerId="LiveId" clId="{270329FF-3647-4953-A290-CEA098FE381B}" dt="2022-12-05T01:39:30.376" v="1315" actId="22"/>
          <ac:spMkLst>
            <pc:docMk/>
            <pc:sldMk cId="670878949" sldId="266"/>
            <ac:spMk id="3" creationId="{C17496E6-A440-50B7-D271-7C21032CC214}"/>
          </ac:spMkLst>
        </pc:spChg>
        <pc:spChg chg="add del mod">
          <ac:chgData name="May Paddor" userId="a742407e49a62866" providerId="LiveId" clId="{270329FF-3647-4953-A290-CEA098FE381B}" dt="2022-12-09T02:19:36.695" v="9500" actId="478"/>
          <ac:spMkLst>
            <pc:docMk/>
            <pc:sldMk cId="670878949" sldId="266"/>
            <ac:spMk id="4" creationId="{E0551F92-A2B1-8F5D-6C9D-05B671CB5583}"/>
          </ac:spMkLst>
        </pc:spChg>
        <pc:spChg chg="add mod">
          <ac:chgData name="May Paddor" userId="a742407e49a62866" providerId="LiveId" clId="{270329FF-3647-4953-A290-CEA098FE381B}" dt="2022-12-09T03:08:03.867" v="10478" actId="1076"/>
          <ac:spMkLst>
            <pc:docMk/>
            <pc:sldMk cId="670878949" sldId="266"/>
            <ac:spMk id="6" creationId="{6B891B10-ACED-2ACE-C67C-2D93FF23A85B}"/>
          </ac:spMkLst>
        </pc:spChg>
        <pc:picChg chg="add del mod ord modCrop">
          <ac:chgData name="May Paddor" userId="a742407e49a62866" providerId="LiveId" clId="{270329FF-3647-4953-A290-CEA098FE381B}" dt="2022-12-09T02:19:31.711" v="9497" actId="478"/>
          <ac:picMkLst>
            <pc:docMk/>
            <pc:sldMk cId="670878949" sldId="266"/>
            <ac:picMk id="5" creationId="{12BBFFB4-ED35-98EB-8247-1E78D84B5163}"/>
          </ac:picMkLst>
        </pc:picChg>
        <pc:picChg chg="add mod">
          <ac:chgData name="May Paddor" userId="a742407e49a62866" providerId="LiveId" clId="{270329FF-3647-4953-A290-CEA098FE381B}" dt="2022-12-09T03:08:43.503" v="10484" actId="1076"/>
          <ac:picMkLst>
            <pc:docMk/>
            <pc:sldMk cId="670878949" sldId="266"/>
            <ac:picMk id="7" creationId="{31631F1A-6FF8-C630-E41C-FA52AB840ACA}"/>
          </ac:picMkLst>
        </pc:picChg>
      </pc:sldChg>
      <pc:sldChg chg="addSp delSp modSp add del mod ord setBg">
        <pc:chgData name="May Paddor" userId="a742407e49a62866" providerId="LiveId" clId="{270329FF-3647-4953-A290-CEA098FE381B}" dt="2022-12-10T02:25:07.517" v="13351" actId="20577"/>
        <pc:sldMkLst>
          <pc:docMk/>
          <pc:sldMk cId="3536418114" sldId="267"/>
        </pc:sldMkLst>
        <pc:spChg chg="mod">
          <ac:chgData name="May Paddor" userId="a742407e49a62866" providerId="LiveId" clId="{270329FF-3647-4953-A290-CEA098FE381B}" dt="2022-12-09T17:20:12.608" v="10963" actId="14100"/>
          <ac:spMkLst>
            <pc:docMk/>
            <pc:sldMk cId="3536418114" sldId="267"/>
            <ac:spMk id="2" creationId="{B27ACA89-C906-2246-75D3-1BBEF8DF813C}"/>
          </ac:spMkLst>
        </pc:spChg>
        <pc:spChg chg="del mod">
          <ac:chgData name="May Paddor" userId="a742407e49a62866" providerId="LiveId" clId="{270329FF-3647-4953-A290-CEA098FE381B}" dt="2022-12-09T03:14:04.579" v="10552" actId="26606"/>
          <ac:spMkLst>
            <pc:docMk/>
            <pc:sldMk cId="3536418114" sldId="267"/>
            <ac:spMk id="3" creationId="{2AF0A849-7CD3-E83E-43C2-46E974F2CB77}"/>
          </ac:spMkLst>
        </pc:spChg>
        <pc:graphicFrameChg chg="add mod">
          <ac:chgData name="May Paddor" userId="a742407e49a62866" providerId="LiveId" clId="{270329FF-3647-4953-A290-CEA098FE381B}" dt="2022-12-10T02:25:07.517" v="13351" actId="20577"/>
          <ac:graphicFrameMkLst>
            <pc:docMk/>
            <pc:sldMk cId="3536418114" sldId="267"/>
            <ac:graphicFrameMk id="5" creationId="{0AC64B09-DEBA-45AF-12EE-4844A0C229BE}"/>
          </ac:graphicFrameMkLst>
        </pc:graphicFrameChg>
        <pc:picChg chg="add del mod">
          <ac:chgData name="May Paddor" userId="a742407e49a62866" providerId="LiveId" clId="{270329FF-3647-4953-A290-CEA098FE381B}" dt="2022-12-09T17:20:17.949" v="10964" actId="478"/>
          <ac:picMkLst>
            <pc:docMk/>
            <pc:sldMk cId="3536418114" sldId="267"/>
            <ac:picMk id="4" creationId="{10F7A9BD-55FB-094C-0165-B80B6319E179}"/>
          </ac:picMkLst>
        </pc:picChg>
        <pc:picChg chg="add mod">
          <ac:chgData name="May Paddor" userId="a742407e49a62866" providerId="LiveId" clId="{270329FF-3647-4953-A290-CEA098FE381B}" dt="2022-12-09T17:27:33.998" v="11036" actId="1076"/>
          <ac:picMkLst>
            <pc:docMk/>
            <pc:sldMk cId="3536418114" sldId="267"/>
            <ac:picMk id="1026" creationId="{BE575FA8-4AD7-4BC2-CD9D-4B5E703248F7}"/>
          </ac:picMkLst>
        </pc:picChg>
        <pc:picChg chg="add del mod">
          <ac:chgData name="May Paddor" userId="a742407e49a62866" providerId="LiveId" clId="{270329FF-3647-4953-A290-CEA098FE381B}" dt="2022-12-10T00:38:35.179" v="13030" actId="478"/>
          <ac:picMkLst>
            <pc:docMk/>
            <pc:sldMk cId="3536418114" sldId="267"/>
            <ac:picMk id="1028" creationId="{487E0F40-9762-5C4F-9CA6-14F35B4C5A98}"/>
          </ac:picMkLst>
        </pc:picChg>
      </pc:sldChg>
      <pc:sldChg chg="addSp delSp modSp mod setBg">
        <pc:chgData name="May Paddor" userId="a742407e49a62866" providerId="LiveId" clId="{270329FF-3647-4953-A290-CEA098FE381B}" dt="2022-12-09T03:40:41.668" v="10953" actId="26606"/>
        <pc:sldMkLst>
          <pc:docMk/>
          <pc:sldMk cId="4289470377" sldId="268"/>
        </pc:sldMkLst>
        <pc:spChg chg="mod">
          <ac:chgData name="May Paddor" userId="a742407e49a62866" providerId="LiveId" clId="{270329FF-3647-4953-A290-CEA098FE381B}" dt="2022-12-09T03:40:41.668" v="10953" actId="26606"/>
          <ac:spMkLst>
            <pc:docMk/>
            <pc:sldMk cId="4289470377" sldId="268"/>
            <ac:spMk id="2" creationId="{DC679A60-CE9A-E1CD-E6BF-F8582C9DFAE3}"/>
          </ac:spMkLst>
        </pc:spChg>
        <pc:spChg chg="mod ord">
          <ac:chgData name="May Paddor" userId="a742407e49a62866" providerId="LiveId" clId="{270329FF-3647-4953-A290-CEA098FE381B}" dt="2022-12-09T03:40:41.668" v="10953" actId="26606"/>
          <ac:spMkLst>
            <pc:docMk/>
            <pc:sldMk cId="4289470377" sldId="268"/>
            <ac:spMk id="3" creationId="{B7E0FDAE-23C7-82C0-4E91-645742B95B17}"/>
          </ac:spMkLst>
        </pc:spChg>
        <pc:spChg chg="add del">
          <ac:chgData name="May Paddor" userId="a742407e49a62866" providerId="LiveId" clId="{270329FF-3647-4953-A290-CEA098FE381B}" dt="2022-12-09T03:40:41.668" v="10953" actId="26606"/>
          <ac:spMkLst>
            <pc:docMk/>
            <pc:sldMk cId="4289470377" sldId="268"/>
            <ac:spMk id="9" creationId="{A5CF2FC8-D184-4B10-83A5-61FC2148BE2B}"/>
          </ac:spMkLst>
        </pc:spChg>
        <pc:spChg chg="add del">
          <ac:chgData name="May Paddor" userId="a742407e49a62866" providerId="LiveId" clId="{270329FF-3647-4953-A290-CEA098FE381B}" dt="2022-12-09T03:40:39.204" v="10950" actId="26606"/>
          <ac:spMkLst>
            <pc:docMk/>
            <pc:sldMk cId="4289470377" sldId="268"/>
            <ac:spMk id="14" creationId="{681577AD-DA5F-48B3-8FB9-5199BA9EE681}"/>
          </ac:spMkLst>
        </pc:spChg>
        <pc:spChg chg="add del">
          <ac:chgData name="May Paddor" userId="a742407e49a62866" providerId="LiveId" clId="{270329FF-3647-4953-A290-CEA098FE381B}" dt="2022-12-09T03:40:41.668" v="10952" actId="26606"/>
          <ac:spMkLst>
            <pc:docMk/>
            <pc:sldMk cId="4289470377" sldId="268"/>
            <ac:spMk id="16" creationId="{1C822AFE-7E96-4A51-9E55-FCAEACD21357}"/>
          </ac:spMkLst>
        </pc:spChg>
        <pc:spChg chg="add del">
          <ac:chgData name="May Paddor" userId="a742407e49a62866" providerId="LiveId" clId="{270329FF-3647-4953-A290-CEA098FE381B}" dt="2022-12-09T03:40:41.668" v="10952" actId="26606"/>
          <ac:spMkLst>
            <pc:docMk/>
            <pc:sldMk cId="4289470377" sldId="268"/>
            <ac:spMk id="17" creationId="{B5DC95B7-2A72-483B-BA19-2BE751205541}"/>
          </ac:spMkLst>
        </pc:spChg>
        <pc:spChg chg="add del">
          <ac:chgData name="May Paddor" userId="a742407e49a62866" providerId="LiveId" clId="{270329FF-3647-4953-A290-CEA098FE381B}" dt="2022-12-09T03:40:41.668" v="10952" actId="26606"/>
          <ac:spMkLst>
            <pc:docMk/>
            <pc:sldMk cId="4289470377" sldId="268"/>
            <ac:spMk id="18" creationId="{9169EA61-C175-4B7E-807B-58199DEA7FB3}"/>
          </ac:spMkLst>
        </pc:spChg>
        <pc:picChg chg="add del mod">
          <ac:chgData name="May Paddor" userId="a742407e49a62866" providerId="LiveId" clId="{270329FF-3647-4953-A290-CEA098FE381B}" dt="2022-12-09T03:40:34.846" v="10948" actId="478"/>
          <ac:picMkLst>
            <pc:docMk/>
            <pc:sldMk cId="4289470377" sldId="268"/>
            <ac:picMk id="4" creationId="{CA87CEBD-F064-F328-A3A0-473C0A167DA6}"/>
          </ac:picMkLst>
        </pc:picChg>
        <pc:picChg chg="add mod">
          <ac:chgData name="May Paddor" userId="a742407e49a62866" providerId="LiveId" clId="{270329FF-3647-4953-A290-CEA098FE381B}" dt="2022-12-09T03:40:41.668" v="10953" actId="26606"/>
          <ac:picMkLst>
            <pc:docMk/>
            <pc:sldMk cId="4289470377" sldId="268"/>
            <ac:picMk id="5" creationId="{72724844-0651-5A0A-4FA1-98A3410EB393}"/>
          </ac:picMkLst>
        </pc:picChg>
      </pc:sldChg>
      <pc:sldChg chg="addSp delSp modSp mod setBg">
        <pc:chgData name="May Paddor" userId="a742407e49a62866" providerId="LiveId" clId="{270329FF-3647-4953-A290-CEA098FE381B}" dt="2022-12-09T18:39:49.011" v="12951" actId="20577"/>
        <pc:sldMkLst>
          <pc:docMk/>
          <pc:sldMk cId="3761672314" sldId="269"/>
        </pc:sldMkLst>
        <pc:spChg chg="mod">
          <ac:chgData name="May Paddor" userId="a742407e49a62866" providerId="LiveId" clId="{270329FF-3647-4953-A290-CEA098FE381B}" dt="2022-12-09T03:13:11.059" v="10542" actId="26606"/>
          <ac:spMkLst>
            <pc:docMk/>
            <pc:sldMk cId="3761672314" sldId="269"/>
            <ac:spMk id="2" creationId="{DC679A60-CE9A-E1CD-E6BF-F8582C9DFAE3}"/>
          </ac:spMkLst>
        </pc:spChg>
        <pc:spChg chg="mod">
          <ac:chgData name="May Paddor" userId="a742407e49a62866" providerId="LiveId" clId="{270329FF-3647-4953-A290-CEA098FE381B}" dt="2022-12-09T18:39:49.011" v="12951" actId="20577"/>
          <ac:spMkLst>
            <pc:docMk/>
            <pc:sldMk cId="3761672314" sldId="269"/>
            <ac:spMk id="3" creationId="{B7E0FDAE-23C7-82C0-4E91-645742B95B17}"/>
          </ac:spMkLst>
        </pc:spChg>
        <pc:spChg chg="add del">
          <ac:chgData name="May Paddor" userId="a742407e49a62866" providerId="LiveId" clId="{270329FF-3647-4953-A290-CEA098FE381B}" dt="2022-12-09T03:13:11.040" v="10541" actId="26606"/>
          <ac:spMkLst>
            <pc:docMk/>
            <pc:sldMk cId="3761672314" sldId="269"/>
            <ac:spMk id="9" creationId="{A5CF2FC8-D184-4B10-83A5-61FC2148BE2B}"/>
          </ac:spMkLst>
        </pc:spChg>
        <pc:spChg chg="add">
          <ac:chgData name="May Paddor" userId="a742407e49a62866" providerId="LiveId" clId="{270329FF-3647-4953-A290-CEA098FE381B}" dt="2022-12-09T03:13:11.059" v="10542" actId="26606"/>
          <ac:spMkLst>
            <pc:docMk/>
            <pc:sldMk cId="3761672314" sldId="269"/>
            <ac:spMk id="11" creationId="{06D370DD-716B-4528-B475-331F84CEA5A1}"/>
          </ac:spMkLst>
        </pc:spChg>
        <pc:spChg chg="add">
          <ac:chgData name="May Paddor" userId="a742407e49a62866" providerId="LiveId" clId="{270329FF-3647-4953-A290-CEA098FE381B}" dt="2022-12-09T03:13:11.059" v="10542" actId="26606"/>
          <ac:spMkLst>
            <pc:docMk/>
            <pc:sldMk cId="3761672314" sldId="269"/>
            <ac:spMk id="12" creationId="{EE9F5D7F-1BBC-4096-ADA7-AA9C9E4D2868}"/>
          </ac:spMkLst>
        </pc:spChg>
        <pc:spChg chg="add">
          <ac:chgData name="May Paddor" userId="a742407e49a62866" providerId="LiveId" clId="{270329FF-3647-4953-A290-CEA098FE381B}" dt="2022-12-09T03:13:11.059" v="10542" actId="26606"/>
          <ac:spMkLst>
            <pc:docMk/>
            <pc:sldMk cId="3761672314" sldId="269"/>
            <ac:spMk id="13" creationId="{E79D076F-656A-4CD9-83AD-AF8F4B28CA49}"/>
          </ac:spMkLst>
        </pc:spChg>
        <pc:graphicFrameChg chg="add del mod">
          <ac:chgData name="May Paddor" userId="a742407e49a62866" providerId="LiveId" clId="{270329FF-3647-4953-A290-CEA098FE381B}" dt="2022-12-09T18:33:05.099" v="12726" actId="478"/>
          <ac:graphicFrameMkLst>
            <pc:docMk/>
            <pc:sldMk cId="3761672314" sldId="269"/>
            <ac:graphicFrameMk id="4" creationId="{0342DB9B-A2E0-B021-1F27-6AC493C39004}"/>
          </ac:graphicFrameMkLst>
        </pc:graphicFrameChg>
        <pc:graphicFrameChg chg="add del mod">
          <ac:chgData name="May Paddor" userId="a742407e49a62866" providerId="LiveId" clId="{270329FF-3647-4953-A290-CEA098FE381B}" dt="2022-12-09T18:34:24.950" v="12735" actId="478"/>
          <ac:graphicFrameMkLst>
            <pc:docMk/>
            <pc:sldMk cId="3761672314" sldId="269"/>
            <ac:graphicFrameMk id="5" creationId="{74F41272-48B5-78D1-A958-5D52DCEFECFD}"/>
          </ac:graphicFrameMkLst>
        </pc:graphicFrameChg>
        <pc:graphicFrameChg chg="add mod">
          <ac:chgData name="May Paddor" userId="a742407e49a62866" providerId="LiveId" clId="{270329FF-3647-4953-A290-CEA098FE381B}" dt="2022-12-09T18:35:09.639" v="12790" actId="20577"/>
          <ac:graphicFrameMkLst>
            <pc:docMk/>
            <pc:sldMk cId="3761672314" sldId="269"/>
            <ac:graphicFrameMk id="6" creationId="{F3DFA6FD-9078-9E7D-C716-FC0D7CE3300B}"/>
          </ac:graphicFrameMkLst>
        </pc:graphicFrameChg>
      </pc:sldChg>
      <pc:sldChg chg="addSp delSp modSp mod setBg">
        <pc:chgData name="May Paddor" userId="a742407e49a62866" providerId="LiveId" clId="{270329FF-3647-4953-A290-CEA098FE381B}" dt="2022-12-09T03:12:52.989" v="10537" actId="26606"/>
        <pc:sldMkLst>
          <pc:docMk/>
          <pc:sldMk cId="2953836622" sldId="270"/>
        </pc:sldMkLst>
        <pc:spChg chg="mod">
          <ac:chgData name="May Paddor" userId="a742407e49a62866" providerId="LiveId" clId="{270329FF-3647-4953-A290-CEA098FE381B}" dt="2022-12-09T03:12:52.989" v="10537" actId="26606"/>
          <ac:spMkLst>
            <pc:docMk/>
            <pc:sldMk cId="2953836622" sldId="270"/>
            <ac:spMk id="2" creationId="{1AE562E1-9CCE-B749-5514-D37F1296E736}"/>
          </ac:spMkLst>
        </pc:spChg>
        <pc:spChg chg="mod">
          <ac:chgData name="May Paddor" userId="a742407e49a62866" providerId="LiveId" clId="{270329FF-3647-4953-A290-CEA098FE381B}" dt="2022-12-09T03:12:52.989" v="10537" actId="26606"/>
          <ac:spMkLst>
            <pc:docMk/>
            <pc:sldMk cId="2953836622" sldId="270"/>
            <ac:spMk id="3" creationId="{B212B480-B1F3-B38E-171F-F9EDCA76D308}"/>
          </ac:spMkLst>
        </pc:spChg>
        <pc:spChg chg="add del">
          <ac:chgData name="May Paddor" userId="a742407e49a62866" providerId="LiveId" clId="{270329FF-3647-4953-A290-CEA098FE381B}" dt="2022-12-09T03:12:51.401" v="10534" actId="26606"/>
          <ac:spMkLst>
            <pc:docMk/>
            <pc:sldMk cId="2953836622" sldId="270"/>
            <ac:spMk id="8" creationId="{C162DF2A-64D1-4AA9-BA42-8A4063EADE09}"/>
          </ac:spMkLst>
        </pc:spChg>
        <pc:spChg chg="add del">
          <ac:chgData name="May Paddor" userId="a742407e49a62866" providerId="LiveId" clId="{270329FF-3647-4953-A290-CEA098FE381B}" dt="2022-12-09T03:12:51.401" v="10534" actId="26606"/>
          <ac:spMkLst>
            <pc:docMk/>
            <pc:sldMk cId="2953836622" sldId="270"/>
            <ac:spMk id="10" creationId="{5D7C1373-63AF-4A75-909E-990E05356670}"/>
          </ac:spMkLst>
        </pc:spChg>
        <pc:spChg chg="add del">
          <ac:chgData name="May Paddor" userId="a742407e49a62866" providerId="LiveId" clId="{270329FF-3647-4953-A290-CEA098FE381B}" dt="2022-12-09T03:12:51.401" v="10534" actId="26606"/>
          <ac:spMkLst>
            <pc:docMk/>
            <pc:sldMk cId="2953836622" sldId="270"/>
            <ac:spMk id="12" creationId="{57F231E5-F402-49E1-82B4-C762909ED227}"/>
          </ac:spMkLst>
        </pc:spChg>
        <pc:spChg chg="add del">
          <ac:chgData name="May Paddor" userId="a742407e49a62866" providerId="LiveId" clId="{270329FF-3647-4953-A290-CEA098FE381B}" dt="2022-12-09T03:12:51.401" v="10534" actId="26606"/>
          <ac:spMkLst>
            <pc:docMk/>
            <pc:sldMk cId="2953836622" sldId="270"/>
            <ac:spMk id="14" creationId="{6F0BA12B-74D1-4DB1-9A3F-C9BA27B81512}"/>
          </ac:spMkLst>
        </pc:spChg>
        <pc:spChg chg="add del">
          <ac:chgData name="May Paddor" userId="a742407e49a62866" providerId="LiveId" clId="{270329FF-3647-4953-A290-CEA098FE381B}" dt="2022-12-09T03:12:51.401" v="10534" actId="26606"/>
          <ac:spMkLst>
            <pc:docMk/>
            <pc:sldMk cId="2953836622" sldId="270"/>
            <ac:spMk id="16" creationId="{515FCC40-AA93-4D3B-90D0-69BC824EAD47}"/>
          </ac:spMkLst>
        </pc:spChg>
        <pc:spChg chg="add del">
          <ac:chgData name="May Paddor" userId="a742407e49a62866" providerId="LiveId" clId="{270329FF-3647-4953-A290-CEA098FE381B}" dt="2022-12-09T03:12:52.958" v="10536" actId="26606"/>
          <ac:spMkLst>
            <pc:docMk/>
            <pc:sldMk cId="2953836622" sldId="270"/>
            <ac:spMk id="18" creationId="{C162DF2A-64D1-4AA9-BA42-8A4063EADE09}"/>
          </ac:spMkLst>
        </pc:spChg>
        <pc:spChg chg="add del">
          <ac:chgData name="May Paddor" userId="a742407e49a62866" providerId="LiveId" clId="{270329FF-3647-4953-A290-CEA098FE381B}" dt="2022-12-09T03:12:52.958" v="10536" actId="26606"/>
          <ac:spMkLst>
            <pc:docMk/>
            <pc:sldMk cId="2953836622" sldId="270"/>
            <ac:spMk id="19" creationId="{5D7C1373-63AF-4A75-909E-990E05356670}"/>
          </ac:spMkLst>
        </pc:spChg>
        <pc:spChg chg="add del">
          <ac:chgData name="May Paddor" userId="a742407e49a62866" providerId="LiveId" clId="{270329FF-3647-4953-A290-CEA098FE381B}" dt="2022-12-09T03:12:52.958" v="10536" actId="26606"/>
          <ac:spMkLst>
            <pc:docMk/>
            <pc:sldMk cId="2953836622" sldId="270"/>
            <ac:spMk id="20" creationId="{5BDAAE7A-177F-4691-8F07-36CBBA6113AB}"/>
          </ac:spMkLst>
        </pc:spChg>
        <pc:spChg chg="add del">
          <ac:chgData name="May Paddor" userId="a742407e49a62866" providerId="LiveId" clId="{270329FF-3647-4953-A290-CEA098FE381B}" dt="2022-12-09T03:12:52.958" v="10536" actId="26606"/>
          <ac:spMkLst>
            <pc:docMk/>
            <pc:sldMk cId="2953836622" sldId="270"/>
            <ac:spMk id="21" creationId="{5BF82D1D-28BC-4216-A1EA-F7D9C6D1AA82}"/>
          </ac:spMkLst>
        </pc:spChg>
        <pc:spChg chg="add del">
          <ac:chgData name="May Paddor" userId="a742407e49a62866" providerId="LiveId" clId="{270329FF-3647-4953-A290-CEA098FE381B}" dt="2022-12-09T03:12:52.958" v="10536" actId="26606"/>
          <ac:spMkLst>
            <pc:docMk/>
            <pc:sldMk cId="2953836622" sldId="270"/>
            <ac:spMk id="22" creationId="{60A1DC48-C242-4442-822C-570436B809FC}"/>
          </ac:spMkLst>
        </pc:spChg>
        <pc:spChg chg="add">
          <ac:chgData name="May Paddor" userId="a742407e49a62866" providerId="LiveId" clId="{270329FF-3647-4953-A290-CEA098FE381B}" dt="2022-12-09T03:12:52.989" v="10537" actId="26606"/>
          <ac:spMkLst>
            <pc:docMk/>
            <pc:sldMk cId="2953836622" sldId="270"/>
            <ac:spMk id="24" creationId="{C162DF2A-64D1-4AA9-BA42-8A4063EADE09}"/>
          </ac:spMkLst>
        </pc:spChg>
        <pc:spChg chg="add">
          <ac:chgData name="May Paddor" userId="a742407e49a62866" providerId="LiveId" clId="{270329FF-3647-4953-A290-CEA098FE381B}" dt="2022-12-09T03:12:52.989" v="10537" actId="26606"/>
          <ac:spMkLst>
            <pc:docMk/>
            <pc:sldMk cId="2953836622" sldId="270"/>
            <ac:spMk id="25" creationId="{5D7C1373-63AF-4A75-909E-990E05356670}"/>
          </ac:spMkLst>
        </pc:spChg>
        <pc:spChg chg="add">
          <ac:chgData name="May Paddor" userId="a742407e49a62866" providerId="LiveId" clId="{270329FF-3647-4953-A290-CEA098FE381B}" dt="2022-12-09T03:12:52.989" v="10537" actId="26606"/>
          <ac:spMkLst>
            <pc:docMk/>
            <pc:sldMk cId="2953836622" sldId="270"/>
            <ac:spMk id="26" creationId="{57F231E5-F402-49E1-82B4-C762909ED227}"/>
          </ac:spMkLst>
        </pc:spChg>
        <pc:spChg chg="add">
          <ac:chgData name="May Paddor" userId="a742407e49a62866" providerId="LiveId" clId="{270329FF-3647-4953-A290-CEA098FE381B}" dt="2022-12-09T03:12:52.989" v="10537" actId="26606"/>
          <ac:spMkLst>
            <pc:docMk/>
            <pc:sldMk cId="2953836622" sldId="270"/>
            <ac:spMk id="27" creationId="{6F0BA12B-74D1-4DB1-9A3F-C9BA27B81512}"/>
          </ac:spMkLst>
        </pc:spChg>
        <pc:spChg chg="add">
          <ac:chgData name="May Paddor" userId="a742407e49a62866" providerId="LiveId" clId="{270329FF-3647-4953-A290-CEA098FE381B}" dt="2022-12-09T03:12:52.989" v="10537" actId="26606"/>
          <ac:spMkLst>
            <pc:docMk/>
            <pc:sldMk cId="2953836622" sldId="270"/>
            <ac:spMk id="28" creationId="{515FCC40-AA93-4D3B-90D0-69BC824EAD47}"/>
          </ac:spMkLst>
        </pc:spChg>
      </pc:sldChg>
      <pc:sldChg chg="addSp modSp mod setBg">
        <pc:chgData name="May Paddor" userId="a742407e49a62866" providerId="LiveId" clId="{270329FF-3647-4953-A290-CEA098FE381B}" dt="2022-12-09T03:13:23.151" v="10543" actId="26606"/>
        <pc:sldMkLst>
          <pc:docMk/>
          <pc:sldMk cId="3797970736" sldId="271"/>
        </pc:sldMkLst>
        <pc:spChg chg="mod">
          <ac:chgData name="May Paddor" userId="a742407e49a62866" providerId="LiveId" clId="{270329FF-3647-4953-A290-CEA098FE381B}" dt="2022-12-09T03:13:23.151" v="10543" actId="26606"/>
          <ac:spMkLst>
            <pc:docMk/>
            <pc:sldMk cId="3797970736" sldId="271"/>
            <ac:spMk id="2" creationId="{C6262322-861C-4CF4-C2E5-3777F9DB9782}"/>
          </ac:spMkLst>
        </pc:spChg>
        <pc:spChg chg="mod">
          <ac:chgData name="May Paddor" userId="a742407e49a62866" providerId="LiveId" clId="{270329FF-3647-4953-A290-CEA098FE381B}" dt="2022-12-09T03:13:23.151" v="10543" actId="26606"/>
          <ac:spMkLst>
            <pc:docMk/>
            <pc:sldMk cId="3797970736" sldId="271"/>
            <ac:spMk id="3" creationId="{624ACE39-A7FA-7415-6DB7-EA1EDA97A401}"/>
          </ac:spMkLst>
        </pc:spChg>
        <pc:spChg chg="add">
          <ac:chgData name="May Paddor" userId="a742407e49a62866" providerId="LiveId" clId="{270329FF-3647-4953-A290-CEA098FE381B}" dt="2022-12-09T03:13:23.151" v="10543" actId="26606"/>
          <ac:spMkLst>
            <pc:docMk/>
            <pc:sldMk cId="3797970736" sldId="271"/>
            <ac:spMk id="8" creationId="{C162DF2A-64D1-4AA9-BA42-8A4063EADE09}"/>
          </ac:spMkLst>
        </pc:spChg>
        <pc:spChg chg="add">
          <ac:chgData name="May Paddor" userId="a742407e49a62866" providerId="LiveId" clId="{270329FF-3647-4953-A290-CEA098FE381B}" dt="2022-12-09T03:13:23.151" v="10543" actId="26606"/>
          <ac:spMkLst>
            <pc:docMk/>
            <pc:sldMk cId="3797970736" sldId="271"/>
            <ac:spMk id="10" creationId="{5D7C1373-63AF-4A75-909E-990E05356670}"/>
          </ac:spMkLst>
        </pc:spChg>
        <pc:spChg chg="add">
          <ac:chgData name="May Paddor" userId="a742407e49a62866" providerId="LiveId" clId="{270329FF-3647-4953-A290-CEA098FE381B}" dt="2022-12-09T03:13:23.151" v="10543" actId="26606"/>
          <ac:spMkLst>
            <pc:docMk/>
            <pc:sldMk cId="3797970736" sldId="271"/>
            <ac:spMk id="12" creationId="{2F4AD318-2FB6-4C6E-931E-58E404FA18CD}"/>
          </ac:spMkLst>
        </pc:spChg>
        <pc:spChg chg="add">
          <ac:chgData name="May Paddor" userId="a742407e49a62866" providerId="LiveId" clId="{270329FF-3647-4953-A290-CEA098FE381B}" dt="2022-12-09T03:13:23.151" v="10543" actId="26606"/>
          <ac:spMkLst>
            <pc:docMk/>
            <pc:sldMk cId="3797970736" sldId="271"/>
            <ac:spMk id="14" creationId="{1A118E35-1CBF-4863-8497-F4DF1A166D2D}"/>
          </ac:spMkLst>
        </pc:spChg>
        <pc:spChg chg="add">
          <ac:chgData name="May Paddor" userId="a742407e49a62866" providerId="LiveId" clId="{270329FF-3647-4953-A290-CEA098FE381B}" dt="2022-12-09T03:13:23.151" v="10543" actId="26606"/>
          <ac:spMkLst>
            <pc:docMk/>
            <pc:sldMk cId="3797970736" sldId="271"/>
            <ac:spMk id="16" creationId="{6E187274-5DC2-4BE0-AF99-925D6D973550}"/>
          </ac:spMkLst>
        </pc:spChg>
      </pc:sldChg>
      <pc:sldChg chg="del">
        <pc:chgData name="May Paddor" userId="a742407e49a62866" providerId="LiveId" clId="{270329FF-3647-4953-A290-CEA098FE381B}" dt="2022-12-05T01:36:05.855" v="1189" actId="47"/>
        <pc:sldMkLst>
          <pc:docMk/>
          <pc:sldMk cId="2406527868" sldId="272"/>
        </pc:sldMkLst>
      </pc:sldChg>
      <pc:sldChg chg="addSp delSp modSp new mod setBg">
        <pc:chgData name="May Paddor" userId="a742407e49a62866" providerId="LiveId" clId="{270329FF-3647-4953-A290-CEA098FE381B}" dt="2022-12-09T03:15:56.444" v="10582" actId="26606"/>
        <pc:sldMkLst>
          <pc:docMk/>
          <pc:sldMk cId="216905928" sldId="273"/>
        </pc:sldMkLst>
        <pc:spChg chg="mod">
          <ac:chgData name="May Paddor" userId="a742407e49a62866" providerId="LiveId" clId="{270329FF-3647-4953-A290-CEA098FE381B}" dt="2022-12-09T03:15:56.444" v="10582" actId="26606"/>
          <ac:spMkLst>
            <pc:docMk/>
            <pc:sldMk cId="216905928" sldId="273"/>
            <ac:spMk id="2" creationId="{60410DD1-0909-B0AA-3A5E-3F2737FF30B8}"/>
          </ac:spMkLst>
        </pc:spChg>
        <pc:spChg chg="mod">
          <ac:chgData name="May Paddor" userId="a742407e49a62866" providerId="LiveId" clId="{270329FF-3647-4953-A290-CEA098FE381B}" dt="2022-12-09T03:15:56.444" v="10582" actId="26606"/>
          <ac:spMkLst>
            <pc:docMk/>
            <pc:sldMk cId="216905928" sldId="273"/>
            <ac:spMk id="3" creationId="{422FF8B1-A6DF-8E7C-8CB0-9D6908F94D7A}"/>
          </ac:spMkLst>
        </pc:spChg>
        <pc:spChg chg="add del">
          <ac:chgData name="May Paddor" userId="a742407e49a62866" providerId="LiveId" clId="{270329FF-3647-4953-A290-CEA098FE381B}" dt="2022-12-09T03:15:56.444" v="10581" actId="26606"/>
          <ac:spMkLst>
            <pc:docMk/>
            <pc:sldMk cId="216905928" sldId="273"/>
            <ac:spMk id="8" creationId="{C162DF2A-64D1-4AA9-BA42-8A4063EADE09}"/>
          </ac:spMkLst>
        </pc:spChg>
        <pc:spChg chg="add del">
          <ac:chgData name="May Paddor" userId="a742407e49a62866" providerId="LiveId" clId="{270329FF-3647-4953-A290-CEA098FE381B}" dt="2022-12-09T03:15:56.444" v="10581" actId="26606"/>
          <ac:spMkLst>
            <pc:docMk/>
            <pc:sldMk cId="216905928" sldId="273"/>
            <ac:spMk id="10" creationId="{5D7C1373-63AF-4A75-909E-990E05356670}"/>
          </ac:spMkLst>
        </pc:spChg>
        <pc:spChg chg="add del">
          <ac:chgData name="May Paddor" userId="a742407e49a62866" providerId="LiveId" clId="{270329FF-3647-4953-A290-CEA098FE381B}" dt="2022-12-09T03:15:56.444" v="10581" actId="26606"/>
          <ac:spMkLst>
            <pc:docMk/>
            <pc:sldMk cId="216905928" sldId="273"/>
            <ac:spMk id="12" creationId="{57F231E5-F402-49E1-82B4-C762909ED227}"/>
          </ac:spMkLst>
        </pc:spChg>
        <pc:spChg chg="add del">
          <ac:chgData name="May Paddor" userId="a742407e49a62866" providerId="LiveId" clId="{270329FF-3647-4953-A290-CEA098FE381B}" dt="2022-12-09T03:15:56.444" v="10581" actId="26606"/>
          <ac:spMkLst>
            <pc:docMk/>
            <pc:sldMk cId="216905928" sldId="273"/>
            <ac:spMk id="14" creationId="{6F0BA12B-74D1-4DB1-9A3F-C9BA27B81512}"/>
          </ac:spMkLst>
        </pc:spChg>
        <pc:spChg chg="add del">
          <ac:chgData name="May Paddor" userId="a742407e49a62866" providerId="LiveId" clId="{270329FF-3647-4953-A290-CEA098FE381B}" dt="2022-12-09T03:15:56.444" v="10581" actId="26606"/>
          <ac:spMkLst>
            <pc:docMk/>
            <pc:sldMk cId="216905928" sldId="273"/>
            <ac:spMk id="16" creationId="{515FCC40-AA93-4D3B-90D0-69BC824EAD47}"/>
          </ac:spMkLst>
        </pc:spChg>
        <pc:spChg chg="add">
          <ac:chgData name="May Paddor" userId="a742407e49a62866" providerId="LiveId" clId="{270329FF-3647-4953-A290-CEA098FE381B}" dt="2022-12-09T03:15:56.444" v="10582" actId="26606"/>
          <ac:spMkLst>
            <pc:docMk/>
            <pc:sldMk cId="216905928" sldId="273"/>
            <ac:spMk id="18" creationId="{DC8C6883-513A-4FE8-8B55-7AA2A13A9BB9}"/>
          </ac:spMkLst>
        </pc:spChg>
        <pc:spChg chg="add">
          <ac:chgData name="May Paddor" userId="a742407e49a62866" providerId="LiveId" clId="{270329FF-3647-4953-A290-CEA098FE381B}" dt="2022-12-09T03:15:56.444" v="10582" actId="26606"/>
          <ac:spMkLst>
            <pc:docMk/>
            <pc:sldMk cId="216905928" sldId="273"/>
            <ac:spMk id="19" creationId="{DB8424AB-D56B-4256-866A-5B54DE93C20F}"/>
          </ac:spMkLst>
        </pc:spChg>
        <pc:spChg chg="add">
          <ac:chgData name="May Paddor" userId="a742407e49a62866" providerId="LiveId" clId="{270329FF-3647-4953-A290-CEA098FE381B}" dt="2022-12-09T03:15:56.444" v="10582" actId="26606"/>
          <ac:spMkLst>
            <pc:docMk/>
            <pc:sldMk cId="216905928" sldId="273"/>
            <ac:spMk id="20" creationId="{FC999C28-AD33-4EB7-A5F1-C06D10A5FDF7}"/>
          </ac:spMkLst>
        </pc:spChg>
        <pc:spChg chg="add">
          <ac:chgData name="May Paddor" userId="a742407e49a62866" providerId="LiveId" clId="{270329FF-3647-4953-A290-CEA098FE381B}" dt="2022-12-09T03:15:56.444" v="10582" actId="26606"/>
          <ac:spMkLst>
            <pc:docMk/>
            <pc:sldMk cId="216905928" sldId="273"/>
            <ac:spMk id="21" creationId="{07CBBDD0-4420-4A50-96AB-392F9B97CF03}"/>
          </ac:spMkLst>
        </pc:spChg>
        <pc:spChg chg="add">
          <ac:chgData name="May Paddor" userId="a742407e49a62866" providerId="LiveId" clId="{270329FF-3647-4953-A290-CEA098FE381B}" dt="2022-12-09T03:15:56.444" v="10582" actId="26606"/>
          <ac:spMkLst>
            <pc:docMk/>
            <pc:sldMk cId="216905928" sldId="273"/>
            <ac:spMk id="22" creationId="{465BA403-54B9-4A0B-BC79-028C495C038E}"/>
          </ac:spMkLst>
        </pc:spChg>
        <pc:picChg chg="add">
          <ac:chgData name="May Paddor" userId="a742407e49a62866" providerId="LiveId" clId="{270329FF-3647-4953-A290-CEA098FE381B}" dt="2022-12-09T03:15:56.444" v="10582" actId="26606"/>
          <ac:picMkLst>
            <pc:docMk/>
            <pc:sldMk cId="216905928" sldId="273"/>
            <ac:picMk id="7" creationId="{AA858AC7-3239-0C9F-993B-8B69373A7DE8}"/>
          </ac:picMkLst>
        </pc:picChg>
      </pc:sldChg>
      <pc:sldChg chg="new del">
        <pc:chgData name="May Paddor" userId="a742407e49a62866" providerId="LiveId" clId="{270329FF-3647-4953-A290-CEA098FE381B}" dt="2022-12-05T00:18:23.193" v="9" actId="680"/>
        <pc:sldMkLst>
          <pc:docMk/>
          <pc:sldMk cId="540677414" sldId="273"/>
        </pc:sldMkLst>
      </pc:sldChg>
      <pc:sldChg chg="addSp delSp modSp add mod ord setBg">
        <pc:chgData name="May Paddor" userId="a742407e49a62866" providerId="LiveId" clId="{270329FF-3647-4953-A290-CEA098FE381B}" dt="2022-12-09T18:49:41.439" v="12970" actId="20577"/>
        <pc:sldMkLst>
          <pc:docMk/>
          <pc:sldMk cId="500238596" sldId="274"/>
        </pc:sldMkLst>
        <pc:spChg chg="mod">
          <ac:chgData name="May Paddor" userId="a742407e49a62866" providerId="LiveId" clId="{270329FF-3647-4953-A290-CEA098FE381B}" dt="2022-12-09T17:40:51.361" v="11815" actId="14100"/>
          <ac:spMkLst>
            <pc:docMk/>
            <pc:sldMk cId="500238596" sldId="274"/>
            <ac:spMk id="2" creationId="{E86CEF6B-D701-6CFF-CF3E-7282B1FEF740}"/>
          </ac:spMkLst>
        </pc:spChg>
        <pc:spChg chg="add del mod">
          <ac:chgData name="May Paddor" userId="a742407e49a62866" providerId="LiveId" clId="{270329FF-3647-4953-A290-CEA098FE381B}" dt="2022-12-09T03:15:37.473" v="10578" actId="26606"/>
          <ac:spMkLst>
            <pc:docMk/>
            <pc:sldMk cId="500238596" sldId="274"/>
            <ac:spMk id="3" creationId="{7C018B13-B9C3-04F5-835A-DA8D8E4FD389}"/>
          </ac:spMkLst>
        </pc:spChg>
        <pc:spChg chg="add">
          <ac:chgData name="May Paddor" userId="a742407e49a62866" providerId="LiveId" clId="{270329FF-3647-4953-A290-CEA098FE381B}" dt="2022-12-09T03:15:37.473" v="10578" actId="26606"/>
          <ac:spMkLst>
            <pc:docMk/>
            <pc:sldMk cId="500238596" sldId="274"/>
            <ac:spMk id="6" creationId="{9AAD8036-96D8-496C-8006-37ACA5AD8628}"/>
          </ac:spMkLst>
        </pc:spChg>
        <pc:spChg chg="add del">
          <ac:chgData name="May Paddor" userId="a742407e49a62866" providerId="LiveId" clId="{270329FF-3647-4953-A290-CEA098FE381B}" dt="2022-12-09T03:14:37.853" v="10567" actId="26606"/>
          <ac:spMkLst>
            <pc:docMk/>
            <pc:sldMk cId="500238596" sldId="274"/>
            <ac:spMk id="8" creationId="{64D545DB-8A58-4FDC-8FF8-F99D917C37C2}"/>
          </ac:spMkLst>
        </pc:spChg>
        <pc:spChg chg="add del">
          <ac:chgData name="May Paddor" userId="a742407e49a62866" providerId="LiveId" clId="{270329FF-3647-4953-A290-CEA098FE381B}" dt="2022-12-09T03:14:24.282" v="10561" actId="26606"/>
          <ac:spMkLst>
            <pc:docMk/>
            <pc:sldMk cId="500238596" sldId="274"/>
            <ac:spMk id="9" creationId="{A652E5D6-E378-4614-BCBD-8663DD15B353}"/>
          </ac:spMkLst>
        </pc:spChg>
        <pc:spChg chg="add del">
          <ac:chgData name="May Paddor" userId="a742407e49a62866" providerId="LiveId" clId="{270329FF-3647-4953-A290-CEA098FE381B}" dt="2022-12-09T03:14:37.853" v="10567" actId="26606"/>
          <ac:spMkLst>
            <pc:docMk/>
            <pc:sldMk cId="500238596" sldId="274"/>
            <ac:spMk id="10" creationId="{53F02532-0429-47BE-B7D5-89B31C0C803A}"/>
          </ac:spMkLst>
        </pc:spChg>
        <pc:spChg chg="add del">
          <ac:chgData name="May Paddor" userId="a742407e49a62866" providerId="LiveId" clId="{270329FF-3647-4953-A290-CEA098FE381B}" dt="2022-12-09T03:14:24.282" v="10561" actId="26606"/>
          <ac:spMkLst>
            <pc:docMk/>
            <pc:sldMk cId="500238596" sldId="274"/>
            <ac:spMk id="11" creationId="{3A287AC3-AACF-4ADB-9F73-125E714D93CD}"/>
          </ac:spMkLst>
        </pc:spChg>
        <pc:spChg chg="add del">
          <ac:chgData name="May Paddor" userId="a742407e49a62866" providerId="LiveId" clId="{270329FF-3647-4953-A290-CEA098FE381B}" dt="2022-12-09T03:14:37.853" v="10567" actId="26606"/>
          <ac:spMkLst>
            <pc:docMk/>
            <pc:sldMk cId="500238596" sldId="274"/>
            <ac:spMk id="12" creationId="{E3401C9A-B20D-42B0-B7C0-0E4D1CE5857D}"/>
          </ac:spMkLst>
        </pc:spChg>
        <pc:spChg chg="add">
          <ac:chgData name="May Paddor" userId="a742407e49a62866" providerId="LiveId" clId="{270329FF-3647-4953-A290-CEA098FE381B}" dt="2022-12-09T03:15:37.473" v="10578" actId="26606"/>
          <ac:spMkLst>
            <pc:docMk/>
            <pc:sldMk cId="500238596" sldId="274"/>
            <ac:spMk id="14" creationId="{24A4CBA9-3463-4C65-BF46-6B6C50E7FC23}"/>
          </ac:spMkLst>
        </pc:spChg>
        <pc:spChg chg="add">
          <ac:chgData name="May Paddor" userId="a742407e49a62866" providerId="LiveId" clId="{270329FF-3647-4953-A290-CEA098FE381B}" dt="2022-12-09T03:15:37.473" v="10578" actId="26606"/>
          <ac:spMkLst>
            <pc:docMk/>
            <pc:sldMk cId="500238596" sldId="274"/>
            <ac:spMk id="17" creationId="{2DCEED6C-D39C-40AA-B89E-52C3FA5A704F}"/>
          </ac:spMkLst>
        </pc:spChg>
        <pc:spChg chg="add del">
          <ac:chgData name="May Paddor" userId="a742407e49a62866" providerId="LiveId" clId="{270329FF-3647-4953-A290-CEA098FE381B}" dt="2022-12-09T03:14:37.853" v="10567" actId="26606"/>
          <ac:spMkLst>
            <pc:docMk/>
            <pc:sldMk cId="500238596" sldId="274"/>
            <ac:spMk id="18" creationId="{7C018B13-B9C3-04F5-835A-DA8D8E4FD389}"/>
          </ac:spMkLst>
        </pc:spChg>
        <pc:spChg chg="add del">
          <ac:chgData name="May Paddor" userId="a742407e49a62866" providerId="LiveId" clId="{270329FF-3647-4953-A290-CEA098FE381B}" dt="2022-12-09T03:14:44.341" v="10569" actId="26606"/>
          <ac:spMkLst>
            <pc:docMk/>
            <pc:sldMk cId="500238596" sldId="274"/>
            <ac:spMk id="20" creationId="{5DB23C2B-2054-4D8B-9E98-9190F8E05EAD}"/>
          </ac:spMkLst>
        </pc:spChg>
        <pc:spChg chg="add del">
          <ac:chgData name="May Paddor" userId="a742407e49a62866" providerId="LiveId" clId="{270329FF-3647-4953-A290-CEA098FE381B}" dt="2022-12-09T03:14:44.341" v="10569" actId="26606"/>
          <ac:spMkLst>
            <pc:docMk/>
            <pc:sldMk cId="500238596" sldId="274"/>
            <ac:spMk id="21" creationId="{665C2FCD-09A4-4B4B-AA73-F330DFE91799}"/>
          </ac:spMkLst>
        </pc:spChg>
        <pc:spChg chg="add del">
          <ac:chgData name="May Paddor" userId="a742407e49a62866" providerId="LiveId" clId="{270329FF-3647-4953-A290-CEA098FE381B}" dt="2022-12-09T03:14:44.341" v="10569" actId="26606"/>
          <ac:spMkLst>
            <pc:docMk/>
            <pc:sldMk cId="500238596" sldId="274"/>
            <ac:spMk id="22" creationId="{7C018B13-B9C3-04F5-835A-DA8D8E4FD389}"/>
          </ac:spMkLst>
        </pc:spChg>
        <pc:spChg chg="add del">
          <ac:chgData name="May Paddor" userId="a742407e49a62866" providerId="LiveId" clId="{270329FF-3647-4953-A290-CEA098FE381B}" dt="2022-12-09T03:14:44.341" v="10569" actId="26606"/>
          <ac:spMkLst>
            <pc:docMk/>
            <pc:sldMk cId="500238596" sldId="274"/>
            <ac:spMk id="23" creationId="{8797B5BC-9873-45F9-97D6-298FB5AF08FF}"/>
          </ac:spMkLst>
        </pc:spChg>
        <pc:graphicFrameChg chg="add del">
          <ac:chgData name="May Paddor" userId="a742407e49a62866" providerId="LiveId" clId="{270329FF-3647-4953-A290-CEA098FE381B}" dt="2022-12-09T03:14:22.414" v="10559" actId="26606"/>
          <ac:graphicFrameMkLst>
            <pc:docMk/>
            <pc:sldMk cId="500238596" sldId="274"/>
            <ac:graphicFrameMk id="5" creationId="{DA8A82DF-2F39-E243-9F8B-E0CE1795767D}"/>
          </ac:graphicFrameMkLst>
        </pc:graphicFrameChg>
        <pc:graphicFrameChg chg="add del">
          <ac:chgData name="May Paddor" userId="a742407e49a62866" providerId="LiveId" clId="{270329FF-3647-4953-A290-CEA098FE381B}" dt="2022-12-09T03:14:24.282" v="10561" actId="26606"/>
          <ac:graphicFrameMkLst>
            <pc:docMk/>
            <pc:sldMk cId="500238596" sldId="274"/>
            <ac:graphicFrameMk id="7" creationId="{44E420CD-E9F0-74C9-E34D-71424891105E}"/>
          </ac:graphicFrameMkLst>
        </pc:graphicFrameChg>
        <pc:graphicFrameChg chg="add del">
          <ac:chgData name="May Paddor" userId="a742407e49a62866" providerId="LiveId" clId="{270329FF-3647-4953-A290-CEA098FE381B}" dt="2022-12-09T03:14:31.550" v="10563" actId="26606"/>
          <ac:graphicFrameMkLst>
            <pc:docMk/>
            <pc:sldMk cId="500238596" sldId="274"/>
            <ac:graphicFrameMk id="13" creationId="{528B5FDD-3A57-102C-325A-3EE65EAEAD2C}"/>
          </ac:graphicFrameMkLst>
        </pc:graphicFrameChg>
        <pc:graphicFrameChg chg="del">
          <ac:chgData name="May Paddor" userId="a742407e49a62866" providerId="LiveId" clId="{270329FF-3647-4953-A290-CEA098FE381B}" dt="2022-12-05T01:47:24.686" v="1605" actId="478"/>
          <ac:graphicFrameMkLst>
            <pc:docMk/>
            <pc:sldMk cId="500238596" sldId="274"/>
            <ac:graphicFrameMk id="15" creationId="{F45B6A5D-A78E-B022-62DA-8BAD11C88E52}"/>
          </ac:graphicFrameMkLst>
        </pc:graphicFrameChg>
        <pc:graphicFrameChg chg="add del">
          <ac:chgData name="May Paddor" userId="a742407e49a62866" providerId="LiveId" clId="{270329FF-3647-4953-A290-CEA098FE381B}" dt="2022-12-09T03:14:34.827" v="10565" actId="26606"/>
          <ac:graphicFrameMkLst>
            <pc:docMk/>
            <pc:sldMk cId="500238596" sldId="274"/>
            <ac:graphicFrameMk id="16" creationId="{5FCBD3CE-5355-4298-D24D-CE348B620C06}"/>
          </ac:graphicFrameMkLst>
        </pc:graphicFrameChg>
        <pc:graphicFrameChg chg="add mod">
          <ac:chgData name="May Paddor" userId="a742407e49a62866" providerId="LiveId" clId="{270329FF-3647-4953-A290-CEA098FE381B}" dt="2022-12-09T18:49:41.439" v="12970" actId="20577"/>
          <ac:graphicFrameMkLst>
            <pc:docMk/>
            <pc:sldMk cId="500238596" sldId="274"/>
            <ac:graphicFrameMk id="19" creationId="{1124CB3C-BE28-8EA1-CABD-DAE437AE3199}"/>
          </ac:graphicFrameMkLst>
        </pc:graphicFrameChg>
        <pc:graphicFrameChg chg="add del">
          <ac:chgData name="May Paddor" userId="a742407e49a62866" providerId="LiveId" clId="{270329FF-3647-4953-A290-CEA098FE381B}" dt="2022-12-09T03:14:46.306" v="10571" actId="26606"/>
          <ac:graphicFrameMkLst>
            <pc:docMk/>
            <pc:sldMk cId="500238596" sldId="274"/>
            <ac:graphicFrameMk id="25" creationId="{DA8A82DF-2F39-E243-9F8B-E0CE1795767D}"/>
          </ac:graphicFrameMkLst>
        </pc:graphicFrameChg>
        <pc:graphicFrameChg chg="add del mod modGraphic">
          <ac:chgData name="May Paddor" userId="a742407e49a62866" providerId="LiveId" clId="{270329FF-3647-4953-A290-CEA098FE381B}" dt="2022-12-09T03:15:18.953" v="10577" actId="26606"/>
          <ac:graphicFrameMkLst>
            <pc:docMk/>
            <pc:sldMk cId="500238596" sldId="274"/>
            <ac:graphicFrameMk id="27" creationId="{528B5FDD-3A57-102C-325A-3EE65EAEAD2C}"/>
          </ac:graphicFrameMkLst>
        </pc:graphicFrameChg>
        <pc:picChg chg="add mod">
          <ac:chgData name="May Paddor" userId="a742407e49a62866" providerId="LiveId" clId="{270329FF-3647-4953-A290-CEA098FE381B}" dt="2022-12-09T17:40:57.610" v="11816" actId="1076"/>
          <ac:picMkLst>
            <pc:docMk/>
            <pc:sldMk cId="500238596" sldId="274"/>
            <ac:picMk id="4" creationId="{79ED85EF-AAE9-27F2-2C01-43F09A20D25F}"/>
          </ac:picMkLst>
        </pc:picChg>
      </pc:sldChg>
      <pc:sldChg chg="addSp delSp modSp add mod ord setBg">
        <pc:chgData name="May Paddor" userId="a742407e49a62866" providerId="LiveId" clId="{270329FF-3647-4953-A290-CEA098FE381B}" dt="2022-12-10T02:29:46.752" v="13355"/>
        <pc:sldMkLst>
          <pc:docMk/>
          <pc:sldMk cId="1011866060" sldId="275"/>
        </pc:sldMkLst>
        <pc:spChg chg="mod">
          <ac:chgData name="May Paddor" userId="a742407e49a62866" providerId="LiveId" clId="{270329FF-3647-4953-A290-CEA098FE381B}" dt="2022-12-09T17:40:22.760" v="11811" actId="20577"/>
          <ac:spMkLst>
            <pc:docMk/>
            <pc:sldMk cId="1011866060" sldId="275"/>
            <ac:spMk id="2" creationId="{E86CEF6B-D701-6CFF-CF3E-7282B1FEF740}"/>
          </ac:spMkLst>
        </pc:spChg>
        <pc:spChg chg="add del mod">
          <ac:chgData name="May Paddor" userId="a742407e49a62866" providerId="LiveId" clId="{270329FF-3647-4953-A290-CEA098FE381B}" dt="2022-12-09T03:15:46.697" v="10579" actId="26606"/>
          <ac:spMkLst>
            <pc:docMk/>
            <pc:sldMk cId="1011866060" sldId="275"/>
            <ac:spMk id="3" creationId="{D26E987D-BF2F-677A-89F9-E6A12081E6B2}"/>
          </ac:spMkLst>
        </pc:spChg>
        <pc:spChg chg="add">
          <ac:chgData name="May Paddor" userId="a742407e49a62866" providerId="LiveId" clId="{270329FF-3647-4953-A290-CEA098FE381B}" dt="2022-12-09T03:15:46.697" v="10579" actId="26606"/>
          <ac:spMkLst>
            <pc:docMk/>
            <pc:sldMk cId="1011866060" sldId="275"/>
            <ac:spMk id="9" creationId="{A566E947-FB18-4E34-92A1-7AE6603498AE}"/>
          </ac:spMkLst>
        </pc:spChg>
        <pc:spChg chg="add">
          <ac:chgData name="May Paddor" userId="a742407e49a62866" providerId="LiveId" clId="{270329FF-3647-4953-A290-CEA098FE381B}" dt="2022-12-09T03:15:46.697" v="10579" actId="26606"/>
          <ac:spMkLst>
            <pc:docMk/>
            <pc:sldMk cId="1011866060" sldId="275"/>
            <ac:spMk id="11" creationId="{7E1FB687-F018-4798-90C8-38F1111E1A6B}"/>
          </ac:spMkLst>
        </pc:spChg>
        <pc:spChg chg="add">
          <ac:chgData name="May Paddor" userId="a742407e49a62866" providerId="LiveId" clId="{270329FF-3647-4953-A290-CEA098FE381B}" dt="2022-12-09T03:15:46.697" v="10579" actId="26606"/>
          <ac:spMkLst>
            <pc:docMk/>
            <pc:sldMk cId="1011866060" sldId="275"/>
            <ac:spMk id="13" creationId="{99BAA161-AE24-467D-9AE2-A99E23CD71CD}"/>
          </ac:spMkLst>
        </pc:spChg>
        <pc:graphicFrameChg chg="add del">
          <ac:chgData name="May Paddor" userId="a742407e49a62866" providerId="LiveId" clId="{270329FF-3647-4953-A290-CEA098FE381B}" dt="2022-12-09T03:15:17.331" v="10576" actId="26606"/>
          <ac:graphicFrameMkLst>
            <pc:docMk/>
            <pc:sldMk cId="1011866060" sldId="275"/>
            <ac:graphicFrameMk id="5" creationId="{AC906EBF-2E85-CF80-5561-3B57F05BC11E}"/>
          </ac:graphicFrameMkLst>
        </pc:graphicFrameChg>
        <pc:graphicFrameChg chg="add mod">
          <ac:chgData name="May Paddor" userId="a742407e49a62866" providerId="LiveId" clId="{270329FF-3647-4953-A290-CEA098FE381B}" dt="2022-12-09T17:31:07.991" v="11255" actId="313"/>
          <ac:graphicFrameMkLst>
            <pc:docMk/>
            <pc:sldMk cId="1011866060" sldId="275"/>
            <ac:graphicFrameMk id="6" creationId="{88714E0E-9DEB-F68E-1956-45DF7EC9B853}"/>
          </ac:graphicFrameMkLst>
        </pc:graphicFrameChg>
        <pc:picChg chg="add mod">
          <ac:chgData name="May Paddor" userId="a742407e49a62866" providerId="LiveId" clId="{270329FF-3647-4953-A290-CEA098FE381B}" dt="2022-12-09T17:45:50.446" v="11834" actId="688"/>
          <ac:picMkLst>
            <pc:docMk/>
            <pc:sldMk cId="1011866060" sldId="275"/>
            <ac:picMk id="2050" creationId="{194866A0-41CB-DB27-6AE8-F0F735B283F5}"/>
          </ac:picMkLst>
        </pc:picChg>
        <pc:picChg chg="add mod">
          <ac:chgData name="May Paddor" userId="a742407e49a62866" providerId="LiveId" clId="{270329FF-3647-4953-A290-CEA098FE381B}" dt="2022-12-09T17:47:39.503" v="11841" actId="1076"/>
          <ac:picMkLst>
            <pc:docMk/>
            <pc:sldMk cId="1011866060" sldId="275"/>
            <ac:picMk id="2052" creationId="{C114288B-5ED3-2BC6-6E06-A234C3AC59FE}"/>
          </ac:picMkLst>
        </pc:picChg>
      </pc:sldChg>
      <pc:sldChg chg="new del">
        <pc:chgData name="May Paddor" userId="a742407e49a62866" providerId="LiveId" clId="{270329FF-3647-4953-A290-CEA098FE381B}" dt="2022-12-05T01:53:23.882" v="1846" actId="47"/>
        <pc:sldMkLst>
          <pc:docMk/>
          <pc:sldMk cId="3704148292" sldId="276"/>
        </pc:sldMkLst>
      </pc:sldChg>
      <pc:sldChg chg="addSp delSp modSp new mod setBg">
        <pc:chgData name="May Paddor" userId="a742407e49a62866" providerId="LiveId" clId="{270329FF-3647-4953-A290-CEA098FE381B}" dt="2022-12-10T00:37:47.729" v="13026" actId="20577"/>
        <pc:sldMkLst>
          <pc:docMk/>
          <pc:sldMk cId="4000786167" sldId="276"/>
        </pc:sldMkLst>
        <pc:spChg chg="mod">
          <ac:chgData name="May Paddor" userId="a742407e49a62866" providerId="LiveId" clId="{270329FF-3647-4953-A290-CEA098FE381B}" dt="2022-12-09T03:13:57.902" v="10551" actId="26606"/>
          <ac:spMkLst>
            <pc:docMk/>
            <pc:sldMk cId="4000786167" sldId="276"/>
            <ac:spMk id="2" creationId="{F6FD28C9-F94D-31A4-F830-6813C29CF2FE}"/>
          </ac:spMkLst>
        </pc:spChg>
        <pc:spChg chg="add del mod">
          <ac:chgData name="May Paddor" userId="a742407e49a62866" providerId="LiveId" clId="{270329FF-3647-4953-A290-CEA098FE381B}" dt="2022-12-10T00:37:44.826" v="13024" actId="478"/>
          <ac:spMkLst>
            <pc:docMk/>
            <pc:sldMk cId="4000786167" sldId="276"/>
            <ac:spMk id="3" creationId="{747C661C-69BD-C2C1-309F-F8AE7EC83A32}"/>
          </ac:spMkLst>
        </pc:spChg>
        <pc:spChg chg="del mod">
          <ac:chgData name="May Paddor" userId="a742407e49a62866" providerId="LiveId" clId="{270329FF-3647-4953-A290-CEA098FE381B}" dt="2022-12-09T00:33:46.903" v="6707"/>
          <ac:spMkLst>
            <pc:docMk/>
            <pc:sldMk cId="4000786167" sldId="276"/>
            <ac:spMk id="3" creationId="{7D21DD2F-E80D-E734-1F4E-0947467D3509}"/>
          </ac:spMkLst>
        </pc:spChg>
        <pc:spChg chg="add mod">
          <ac:chgData name="May Paddor" userId="a742407e49a62866" providerId="LiveId" clId="{270329FF-3647-4953-A290-CEA098FE381B}" dt="2022-12-09T17:25:44.444" v="11031" actId="1076"/>
          <ac:spMkLst>
            <pc:docMk/>
            <pc:sldMk cId="4000786167" sldId="276"/>
            <ac:spMk id="5" creationId="{D3E055BF-319E-BA51-8963-A2AA7213EBCE}"/>
          </ac:spMkLst>
        </pc:spChg>
        <pc:spChg chg="add del mod">
          <ac:chgData name="May Paddor" userId="a742407e49a62866" providerId="LiveId" clId="{270329FF-3647-4953-A290-CEA098FE381B}" dt="2022-12-09T03:00:59.613" v="10220" actId="478"/>
          <ac:spMkLst>
            <pc:docMk/>
            <pc:sldMk cId="4000786167" sldId="276"/>
            <ac:spMk id="6" creationId="{8BD148C0-504D-FA04-0EBD-2B6A31416AD9}"/>
          </ac:spMkLst>
        </pc:spChg>
        <pc:spChg chg="add del mod">
          <ac:chgData name="May Paddor" userId="a742407e49a62866" providerId="LiveId" clId="{270329FF-3647-4953-A290-CEA098FE381B}" dt="2022-12-09T03:13:51.481" v="10545" actId="478"/>
          <ac:spMkLst>
            <pc:docMk/>
            <pc:sldMk cId="4000786167" sldId="276"/>
            <ac:spMk id="7" creationId="{9B5F24EE-04D6-2565-9EA1-D4F891D6D8E5}"/>
          </ac:spMkLst>
        </pc:spChg>
        <pc:spChg chg="add del mod">
          <ac:chgData name="May Paddor" userId="a742407e49a62866" providerId="LiveId" clId="{270329FF-3647-4953-A290-CEA098FE381B}" dt="2022-12-09T02:57:23.013" v="10129" actId="478"/>
          <ac:spMkLst>
            <pc:docMk/>
            <pc:sldMk cId="4000786167" sldId="276"/>
            <ac:spMk id="8" creationId="{C96A7AD5-3C70-640B-83A0-BA53E854C8A5}"/>
          </ac:spMkLst>
        </pc:spChg>
        <pc:spChg chg="add del mod">
          <ac:chgData name="May Paddor" userId="a742407e49a62866" providerId="LiveId" clId="{270329FF-3647-4953-A290-CEA098FE381B}" dt="2022-12-09T03:13:54.329" v="10546" actId="478"/>
          <ac:spMkLst>
            <pc:docMk/>
            <pc:sldMk cId="4000786167" sldId="276"/>
            <ac:spMk id="9" creationId="{BEEF62E9-3698-61E3-AD62-CF64F1DDE472}"/>
          </ac:spMkLst>
        </pc:spChg>
        <pc:spChg chg="add del">
          <ac:chgData name="May Paddor" userId="a742407e49a62866" providerId="LiveId" clId="{270329FF-3647-4953-A290-CEA098FE381B}" dt="2022-12-09T03:13:56.690" v="10548" actId="26606"/>
          <ac:spMkLst>
            <pc:docMk/>
            <pc:sldMk cId="4000786167" sldId="276"/>
            <ac:spMk id="10" creationId="{DB8424AB-D56B-4256-866A-5B54DE93C20F}"/>
          </ac:spMkLst>
        </pc:spChg>
        <pc:spChg chg="add del">
          <ac:chgData name="May Paddor" userId="a742407e49a62866" providerId="LiveId" clId="{270329FF-3647-4953-A290-CEA098FE381B}" dt="2022-12-09T03:13:56.690" v="10548" actId="26606"/>
          <ac:spMkLst>
            <pc:docMk/>
            <pc:sldMk cId="4000786167" sldId="276"/>
            <ac:spMk id="11" creationId="{FC999C28-AD33-4EB7-A5F1-C06D10A5FDF7}"/>
          </ac:spMkLst>
        </pc:spChg>
        <pc:spChg chg="add del">
          <ac:chgData name="May Paddor" userId="a742407e49a62866" providerId="LiveId" clId="{270329FF-3647-4953-A290-CEA098FE381B}" dt="2022-12-09T03:13:56.690" v="10548" actId="26606"/>
          <ac:spMkLst>
            <pc:docMk/>
            <pc:sldMk cId="4000786167" sldId="276"/>
            <ac:spMk id="13" creationId="{0864E5C9-52C9-4572-AC75-548B9B9C2648}"/>
          </ac:spMkLst>
        </pc:spChg>
        <pc:spChg chg="add del">
          <ac:chgData name="May Paddor" userId="a742407e49a62866" providerId="LiveId" clId="{270329FF-3647-4953-A290-CEA098FE381B}" dt="2022-12-09T03:13:56.690" v="10548" actId="26606"/>
          <ac:spMkLst>
            <pc:docMk/>
            <pc:sldMk cId="4000786167" sldId="276"/>
            <ac:spMk id="15" creationId="{45CC6500-4DBD-4C34-BC14-2387FB483BEB}"/>
          </ac:spMkLst>
        </pc:spChg>
        <pc:spChg chg="add del">
          <ac:chgData name="May Paddor" userId="a742407e49a62866" providerId="LiveId" clId="{270329FF-3647-4953-A290-CEA098FE381B}" dt="2022-12-09T03:13:56.690" v="10548" actId="26606"/>
          <ac:spMkLst>
            <pc:docMk/>
            <pc:sldMk cId="4000786167" sldId="276"/>
            <ac:spMk id="17" creationId="{4E34A3B6-BAD2-4156-BDC6-4736248BFDE0}"/>
          </ac:spMkLst>
        </pc:spChg>
        <pc:spChg chg="add del">
          <ac:chgData name="May Paddor" userId="a742407e49a62866" providerId="LiveId" clId="{270329FF-3647-4953-A290-CEA098FE381B}" dt="2022-12-09T03:13:57.855" v="10550" actId="26606"/>
          <ac:spMkLst>
            <pc:docMk/>
            <pc:sldMk cId="4000786167" sldId="276"/>
            <ac:spMk id="19" creationId="{DB8424AB-D56B-4256-866A-5B54DE93C20F}"/>
          </ac:spMkLst>
        </pc:spChg>
        <pc:spChg chg="add del">
          <ac:chgData name="May Paddor" userId="a742407e49a62866" providerId="LiveId" clId="{270329FF-3647-4953-A290-CEA098FE381B}" dt="2022-12-09T03:13:57.855" v="10550" actId="26606"/>
          <ac:spMkLst>
            <pc:docMk/>
            <pc:sldMk cId="4000786167" sldId="276"/>
            <ac:spMk id="20" creationId="{FC999C28-AD33-4EB7-A5F1-C06D10A5FDF7}"/>
          </ac:spMkLst>
        </pc:spChg>
        <pc:spChg chg="add del">
          <ac:chgData name="May Paddor" userId="a742407e49a62866" providerId="LiveId" clId="{270329FF-3647-4953-A290-CEA098FE381B}" dt="2022-12-09T03:13:57.855" v="10550" actId="26606"/>
          <ac:spMkLst>
            <pc:docMk/>
            <pc:sldMk cId="4000786167" sldId="276"/>
            <ac:spMk id="21" creationId="{0864E5C9-52C9-4572-AC75-548B9B9C2648}"/>
          </ac:spMkLst>
        </pc:spChg>
        <pc:spChg chg="add del">
          <ac:chgData name="May Paddor" userId="a742407e49a62866" providerId="LiveId" clId="{270329FF-3647-4953-A290-CEA098FE381B}" dt="2022-12-09T03:13:57.855" v="10550" actId="26606"/>
          <ac:spMkLst>
            <pc:docMk/>
            <pc:sldMk cId="4000786167" sldId="276"/>
            <ac:spMk id="22" creationId="{45CC6500-4DBD-4C34-BC14-2387FB483BEB}"/>
          </ac:spMkLst>
        </pc:spChg>
        <pc:spChg chg="add del">
          <ac:chgData name="May Paddor" userId="a742407e49a62866" providerId="LiveId" clId="{270329FF-3647-4953-A290-CEA098FE381B}" dt="2022-12-09T03:13:57.855" v="10550" actId="26606"/>
          <ac:spMkLst>
            <pc:docMk/>
            <pc:sldMk cId="4000786167" sldId="276"/>
            <ac:spMk id="23" creationId="{4E34A3B6-BAD2-4156-BDC6-4736248BFDE0}"/>
          </ac:spMkLst>
        </pc:spChg>
        <pc:spChg chg="add">
          <ac:chgData name="May Paddor" userId="a742407e49a62866" providerId="LiveId" clId="{270329FF-3647-4953-A290-CEA098FE381B}" dt="2022-12-09T03:13:57.902" v="10551" actId="26606"/>
          <ac:spMkLst>
            <pc:docMk/>
            <pc:sldMk cId="4000786167" sldId="276"/>
            <ac:spMk id="25" creationId="{DB8424AB-D56B-4256-866A-5B54DE93C20F}"/>
          </ac:spMkLst>
        </pc:spChg>
        <pc:spChg chg="add">
          <ac:chgData name="May Paddor" userId="a742407e49a62866" providerId="LiveId" clId="{270329FF-3647-4953-A290-CEA098FE381B}" dt="2022-12-09T03:13:57.902" v="10551" actId="26606"/>
          <ac:spMkLst>
            <pc:docMk/>
            <pc:sldMk cId="4000786167" sldId="276"/>
            <ac:spMk id="26" creationId="{FC999C28-AD33-4EB7-A5F1-C06D10A5FDF7}"/>
          </ac:spMkLst>
        </pc:spChg>
        <pc:spChg chg="add">
          <ac:chgData name="May Paddor" userId="a742407e49a62866" providerId="LiveId" clId="{270329FF-3647-4953-A290-CEA098FE381B}" dt="2022-12-09T03:13:57.902" v="10551" actId="26606"/>
          <ac:spMkLst>
            <pc:docMk/>
            <pc:sldMk cId="4000786167" sldId="276"/>
            <ac:spMk id="27" creationId="{0864E5C9-52C9-4572-AC75-548B9B9C2648}"/>
          </ac:spMkLst>
        </pc:spChg>
        <pc:spChg chg="add">
          <ac:chgData name="May Paddor" userId="a742407e49a62866" providerId="LiveId" clId="{270329FF-3647-4953-A290-CEA098FE381B}" dt="2022-12-09T03:13:57.902" v="10551" actId="26606"/>
          <ac:spMkLst>
            <pc:docMk/>
            <pc:sldMk cId="4000786167" sldId="276"/>
            <ac:spMk id="28" creationId="{45CC6500-4DBD-4C34-BC14-2387FB483BEB}"/>
          </ac:spMkLst>
        </pc:spChg>
        <pc:spChg chg="add">
          <ac:chgData name="May Paddor" userId="a742407e49a62866" providerId="LiveId" clId="{270329FF-3647-4953-A290-CEA098FE381B}" dt="2022-12-09T03:13:57.902" v="10551" actId="26606"/>
          <ac:spMkLst>
            <pc:docMk/>
            <pc:sldMk cId="4000786167" sldId="276"/>
            <ac:spMk id="29" creationId="{4E34A3B6-BAD2-4156-BDC6-4736248BFDE0}"/>
          </ac:spMkLst>
        </pc:spChg>
        <pc:graphicFrameChg chg="add mod modGraphic">
          <ac:chgData name="May Paddor" userId="a742407e49a62866" providerId="LiveId" clId="{270329FF-3647-4953-A290-CEA098FE381B}" dt="2022-12-10T00:37:47.729" v="13026" actId="20577"/>
          <ac:graphicFrameMkLst>
            <pc:docMk/>
            <pc:sldMk cId="4000786167" sldId="276"/>
            <ac:graphicFrameMk id="4" creationId="{B50B704D-955E-67B2-8DC0-2ECAD5D0BE90}"/>
          </ac:graphicFrameMkLst>
        </pc:graphicFrameChg>
        <pc:graphicFrameChg chg="add del">
          <ac:chgData name="May Paddor" userId="a742407e49a62866" providerId="LiveId" clId="{270329FF-3647-4953-A290-CEA098FE381B}" dt="2022-12-09T02:57:19.958" v="10128" actId="478"/>
          <ac:graphicFrameMkLst>
            <pc:docMk/>
            <pc:sldMk cId="4000786167" sldId="276"/>
            <ac:graphicFrameMk id="5" creationId="{514A7D85-305D-8867-34BE-1B42CC690E51}"/>
          </ac:graphicFrameMkLst>
        </pc:graphicFrameChg>
      </pc:sldChg>
      <pc:sldChg chg="addSp delSp modSp new mod setBg delDesignElem">
        <pc:chgData name="May Paddor" userId="a742407e49a62866" providerId="LiveId" clId="{270329FF-3647-4953-A290-CEA098FE381B}" dt="2022-12-10T00:36:37.273" v="13019"/>
        <pc:sldMkLst>
          <pc:docMk/>
          <pc:sldMk cId="2731914244" sldId="277"/>
        </pc:sldMkLst>
        <pc:spChg chg="mod">
          <ac:chgData name="May Paddor" userId="a742407e49a62866" providerId="LiveId" clId="{270329FF-3647-4953-A290-CEA098FE381B}" dt="2022-12-09T03:17:32.448" v="10614" actId="26606"/>
          <ac:spMkLst>
            <pc:docMk/>
            <pc:sldMk cId="2731914244" sldId="277"/>
            <ac:spMk id="2" creationId="{29E4E24D-1D53-6952-5D2E-6FD77D382D6B}"/>
          </ac:spMkLst>
        </pc:spChg>
        <pc:spChg chg="del">
          <ac:chgData name="May Paddor" userId="a742407e49a62866" providerId="LiveId" clId="{270329FF-3647-4953-A290-CEA098FE381B}" dt="2022-12-09T00:35:56.018" v="6729"/>
          <ac:spMkLst>
            <pc:docMk/>
            <pc:sldMk cId="2731914244" sldId="277"/>
            <ac:spMk id="3" creationId="{1A98D029-DB09-4AD3-3AD3-BF496768710F}"/>
          </ac:spMkLst>
        </pc:spChg>
        <pc:spChg chg="add del">
          <ac:chgData name="May Paddor" userId="a742407e49a62866" providerId="LiveId" clId="{270329FF-3647-4953-A290-CEA098FE381B}" dt="2022-12-09T03:17:39.220" v="10617" actId="478"/>
          <ac:spMkLst>
            <pc:docMk/>
            <pc:sldMk cId="2731914244" sldId="277"/>
            <ac:spMk id="6" creationId="{CF6C7EBB-94E4-C322-B683-926760928362}"/>
          </ac:spMkLst>
        </pc:spChg>
        <pc:spChg chg="add del">
          <ac:chgData name="May Paddor" userId="a742407e49a62866" providerId="LiveId" clId="{270329FF-3647-4953-A290-CEA098FE381B}" dt="2022-12-09T02:39:40.475" v="9968" actId="26606"/>
          <ac:spMkLst>
            <pc:docMk/>
            <pc:sldMk cId="2731914244" sldId="277"/>
            <ac:spMk id="9" creationId="{9F4444CE-BC8D-4D61-B303-4C05614E62AB}"/>
          </ac:spMkLst>
        </pc:spChg>
        <pc:spChg chg="add del">
          <ac:chgData name="May Paddor" userId="a742407e49a62866" providerId="LiveId" clId="{270329FF-3647-4953-A290-CEA098FE381B}" dt="2022-12-09T02:39:40.475" v="9968" actId="26606"/>
          <ac:spMkLst>
            <pc:docMk/>
            <pc:sldMk cId="2731914244" sldId="277"/>
            <ac:spMk id="11" creationId="{73772B81-181F-48B7-8826-4D9686D15DF5}"/>
          </ac:spMkLst>
        </pc:spChg>
        <pc:spChg chg="add">
          <ac:chgData name="May Paddor" userId="a742407e49a62866" providerId="LiveId" clId="{270329FF-3647-4953-A290-CEA098FE381B}" dt="2022-12-09T03:17:32.448" v="10614" actId="26606"/>
          <ac:spMkLst>
            <pc:docMk/>
            <pc:sldMk cId="2731914244" sldId="277"/>
            <ac:spMk id="12" creationId="{681577AD-DA5F-48B3-8FB9-5199BA9EE681}"/>
          </ac:spMkLst>
        </pc:spChg>
        <pc:spChg chg="add del">
          <ac:chgData name="May Paddor" userId="a742407e49a62866" providerId="LiveId" clId="{270329FF-3647-4953-A290-CEA098FE381B}" dt="2022-12-09T02:39:40.475" v="9968" actId="26606"/>
          <ac:spMkLst>
            <pc:docMk/>
            <pc:sldMk cId="2731914244" sldId="277"/>
            <ac:spMk id="13" creationId="{B2205F6E-03C6-4E92-877C-E2482F6599AA}"/>
          </ac:spMkLst>
        </pc:spChg>
        <pc:spChg chg="add del">
          <ac:chgData name="May Paddor" userId="a742407e49a62866" providerId="LiveId" clId="{270329FF-3647-4953-A290-CEA098FE381B}" dt="2022-12-09T03:12:35.387" v="10527"/>
          <ac:spMkLst>
            <pc:docMk/>
            <pc:sldMk cId="2731914244" sldId="277"/>
            <ac:spMk id="18" creationId="{9F4444CE-BC8D-4D61-B303-4C05614E62AB}"/>
          </ac:spMkLst>
        </pc:spChg>
        <pc:spChg chg="add del">
          <ac:chgData name="May Paddor" userId="a742407e49a62866" providerId="LiveId" clId="{270329FF-3647-4953-A290-CEA098FE381B}" dt="2022-12-09T03:12:35.387" v="10527"/>
          <ac:spMkLst>
            <pc:docMk/>
            <pc:sldMk cId="2731914244" sldId="277"/>
            <ac:spMk id="20" creationId="{73772B81-181F-48B7-8826-4D9686D15DF5}"/>
          </ac:spMkLst>
        </pc:spChg>
        <pc:spChg chg="add del">
          <ac:chgData name="May Paddor" userId="a742407e49a62866" providerId="LiveId" clId="{270329FF-3647-4953-A290-CEA098FE381B}" dt="2022-12-09T03:12:35.387" v="10527"/>
          <ac:spMkLst>
            <pc:docMk/>
            <pc:sldMk cId="2731914244" sldId="277"/>
            <ac:spMk id="22" creationId="{B2205F6E-03C6-4E92-877C-E2482F6599AA}"/>
          </ac:spMkLst>
        </pc:spChg>
        <pc:graphicFrameChg chg="add del mod modGraphic">
          <ac:chgData name="May Paddor" userId="a742407e49a62866" providerId="LiveId" clId="{270329FF-3647-4953-A290-CEA098FE381B}" dt="2022-12-09T03:17:32.448" v="10614" actId="26606"/>
          <ac:graphicFrameMkLst>
            <pc:docMk/>
            <pc:sldMk cId="2731914244" sldId="277"/>
            <ac:graphicFrameMk id="4" creationId="{4912A81A-8803-B0A6-4BD7-498F223863B2}"/>
          </ac:graphicFrameMkLst>
        </pc:graphicFrameChg>
        <pc:graphicFrameChg chg="add mod modGraphic">
          <ac:chgData name="May Paddor" userId="a742407e49a62866" providerId="LiveId" clId="{270329FF-3647-4953-A290-CEA098FE381B}" dt="2022-12-10T00:36:37.273" v="13019"/>
          <ac:graphicFrameMkLst>
            <pc:docMk/>
            <pc:sldMk cId="2731914244" sldId="277"/>
            <ac:graphicFrameMk id="8" creationId="{4912A81A-8803-B0A6-4BD7-498F223863B2}"/>
          </ac:graphicFrameMkLst>
        </pc:graphicFrameChg>
        <pc:picChg chg="add del mod modCrop">
          <ac:chgData name="May Paddor" userId="a742407e49a62866" providerId="LiveId" clId="{270329FF-3647-4953-A290-CEA098FE381B}" dt="2022-12-09T02:51:18.560" v="10045" actId="478"/>
          <ac:picMkLst>
            <pc:docMk/>
            <pc:sldMk cId="2731914244" sldId="277"/>
            <ac:picMk id="5" creationId="{F26FC5E0-DFCF-2C00-67DF-C15571DA4B3A}"/>
          </ac:picMkLst>
        </pc:picChg>
        <pc:picChg chg="add del mod modCrop">
          <ac:chgData name="May Paddor" userId="a742407e49a62866" providerId="LiveId" clId="{270329FF-3647-4953-A290-CEA098FE381B}" dt="2022-12-09T03:17:27.816" v="10613" actId="478"/>
          <ac:picMkLst>
            <pc:docMk/>
            <pc:sldMk cId="2731914244" sldId="277"/>
            <ac:picMk id="7" creationId="{BA7C3435-8322-8778-A6F1-FBAC313765A5}"/>
          </ac:picMkLst>
        </pc:picChg>
        <pc:picChg chg="add mod">
          <ac:chgData name="May Paddor" userId="a742407e49a62866" providerId="LiveId" clId="{270329FF-3647-4953-A290-CEA098FE381B}" dt="2022-12-09T03:17:37.782" v="10616" actId="1076"/>
          <ac:picMkLst>
            <pc:docMk/>
            <pc:sldMk cId="2731914244" sldId="277"/>
            <ac:picMk id="10" creationId="{604DF34A-B974-EFDC-E576-FA286CCEF446}"/>
          </ac:picMkLst>
        </pc:picChg>
      </pc:sldChg>
      <pc:sldChg chg="addSp delSp modSp new mod ord setBg">
        <pc:chgData name="May Paddor" userId="a742407e49a62866" providerId="LiveId" clId="{270329FF-3647-4953-A290-CEA098FE381B}" dt="2022-12-09T18:44:24.650" v="12969" actId="20577"/>
        <pc:sldMkLst>
          <pc:docMk/>
          <pc:sldMk cId="3110133867" sldId="278"/>
        </pc:sldMkLst>
        <pc:spChg chg="mod">
          <ac:chgData name="May Paddor" userId="a742407e49a62866" providerId="LiveId" clId="{270329FF-3647-4953-A290-CEA098FE381B}" dt="2022-12-09T18:44:24.650" v="12969" actId="20577"/>
          <ac:spMkLst>
            <pc:docMk/>
            <pc:sldMk cId="3110133867" sldId="278"/>
            <ac:spMk id="2" creationId="{EE999A7C-66CB-53D6-3654-4FBE2245BA94}"/>
          </ac:spMkLst>
        </pc:spChg>
        <pc:spChg chg="del">
          <ac:chgData name="May Paddor" userId="a742407e49a62866" providerId="LiveId" clId="{270329FF-3647-4953-A290-CEA098FE381B}" dt="2022-12-09T00:36:06.405" v="6731"/>
          <ac:spMkLst>
            <pc:docMk/>
            <pc:sldMk cId="3110133867" sldId="278"/>
            <ac:spMk id="3" creationId="{F682EE2C-20A4-8A94-B1FB-F62E7617E7E6}"/>
          </ac:spMkLst>
        </pc:spChg>
        <pc:spChg chg="add del mod">
          <ac:chgData name="May Paddor" userId="a742407e49a62866" providerId="LiveId" clId="{270329FF-3647-4953-A290-CEA098FE381B}" dt="2022-12-09T03:17:21.100" v="10612" actId="478"/>
          <ac:spMkLst>
            <pc:docMk/>
            <pc:sldMk cId="3110133867" sldId="278"/>
            <ac:spMk id="9" creationId="{A79C9095-FF26-EB8A-0F4D-0A673ECD9653}"/>
          </ac:spMkLst>
        </pc:spChg>
        <pc:spChg chg="add">
          <ac:chgData name="May Paddor" userId="a742407e49a62866" providerId="LiveId" clId="{270329FF-3647-4953-A290-CEA098FE381B}" dt="2022-12-09T03:17:12.189" v="10608" actId="26606"/>
          <ac:spMkLst>
            <pc:docMk/>
            <pc:sldMk cId="3110133867" sldId="278"/>
            <ac:spMk id="12" creationId="{A5CF2FC8-D184-4B10-83A5-61FC2148BE2B}"/>
          </ac:spMkLst>
        </pc:spChg>
        <pc:graphicFrameChg chg="add del mod modGraphic">
          <ac:chgData name="May Paddor" userId="a742407e49a62866" providerId="LiveId" clId="{270329FF-3647-4953-A290-CEA098FE381B}" dt="2022-12-09T03:17:12.189" v="10608" actId="26606"/>
          <ac:graphicFrameMkLst>
            <pc:docMk/>
            <pc:sldMk cId="3110133867" sldId="278"/>
            <ac:graphicFrameMk id="4" creationId="{DDB10710-F387-7F9D-8D86-5BD8A665DA9C}"/>
          </ac:graphicFrameMkLst>
        </pc:graphicFrameChg>
        <pc:graphicFrameChg chg="add modGraphic">
          <ac:chgData name="May Paddor" userId="a742407e49a62866" providerId="LiveId" clId="{270329FF-3647-4953-A290-CEA098FE381B}" dt="2022-12-09T17:35:28.345" v="11691" actId="12385"/>
          <ac:graphicFrameMkLst>
            <pc:docMk/>
            <pc:sldMk cId="3110133867" sldId="278"/>
            <ac:graphicFrameMk id="7" creationId="{DDB10710-F387-7F9D-8D86-5BD8A665DA9C}"/>
          </ac:graphicFrameMkLst>
        </pc:graphicFrameChg>
        <pc:picChg chg="add del mod modCrop">
          <ac:chgData name="May Paddor" userId="a742407e49a62866" providerId="LiveId" clId="{270329FF-3647-4953-A290-CEA098FE381B}" dt="2022-12-09T03:16:37.074" v="10597" actId="478"/>
          <ac:picMkLst>
            <pc:docMk/>
            <pc:sldMk cId="3110133867" sldId="278"/>
            <ac:picMk id="5" creationId="{47B6B5A9-CE2B-ECB5-666F-BDBC8E0E1A8A}"/>
          </ac:picMkLst>
        </pc:picChg>
        <pc:picChg chg="add del mod">
          <ac:chgData name="May Paddor" userId="a742407e49a62866" providerId="LiveId" clId="{270329FF-3647-4953-A290-CEA098FE381B}" dt="2022-12-09T03:17:03.252" v="10607" actId="478"/>
          <ac:picMkLst>
            <pc:docMk/>
            <pc:sldMk cId="3110133867" sldId="278"/>
            <ac:picMk id="6" creationId="{2580D165-4A47-126E-13AF-1A133C637E16}"/>
          </ac:picMkLst>
        </pc:picChg>
        <pc:picChg chg="add mod">
          <ac:chgData name="May Paddor" userId="a742407e49a62866" providerId="LiveId" clId="{270329FF-3647-4953-A290-CEA098FE381B}" dt="2022-12-09T03:17:18.482" v="10610" actId="1076"/>
          <ac:picMkLst>
            <pc:docMk/>
            <pc:sldMk cId="3110133867" sldId="278"/>
            <ac:picMk id="8" creationId="{A91A8377-9432-CB4D-4072-A19CBEC72C3B}"/>
          </ac:picMkLst>
        </pc:picChg>
      </pc:sldChg>
      <pc:sldChg chg="addSp delSp modSp new mod ord setBg">
        <pc:chgData name="May Paddor" userId="a742407e49a62866" providerId="LiveId" clId="{270329FF-3647-4953-A290-CEA098FE381B}" dt="2022-12-10T02:29:45.053" v="13353"/>
        <pc:sldMkLst>
          <pc:docMk/>
          <pc:sldMk cId="558998324" sldId="279"/>
        </pc:sldMkLst>
        <pc:spChg chg="del mod">
          <ac:chgData name="May Paddor" userId="a742407e49a62866" providerId="LiveId" clId="{270329FF-3647-4953-A290-CEA098FE381B}" dt="2022-12-09T03:23:09.389" v="10765" actId="478"/>
          <ac:spMkLst>
            <pc:docMk/>
            <pc:sldMk cId="558998324" sldId="279"/>
            <ac:spMk id="2" creationId="{5F013361-02B1-2FE3-2B8C-01A4433D9F2D}"/>
          </ac:spMkLst>
        </pc:spChg>
        <pc:spChg chg="del mod">
          <ac:chgData name="May Paddor" userId="a742407e49a62866" providerId="LiveId" clId="{270329FF-3647-4953-A290-CEA098FE381B}" dt="2022-12-09T03:22:44.759" v="10758" actId="478"/>
          <ac:spMkLst>
            <pc:docMk/>
            <pc:sldMk cId="558998324" sldId="279"/>
            <ac:spMk id="3" creationId="{ABC69D33-BDB9-6989-AB47-147C416DFF4A}"/>
          </ac:spMkLst>
        </pc:spChg>
        <pc:spChg chg="add mod">
          <ac:chgData name="May Paddor" userId="a742407e49a62866" providerId="LiveId" clId="{270329FF-3647-4953-A290-CEA098FE381B}" dt="2022-12-09T03:34:40.969" v="10927" actId="207"/>
          <ac:spMkLst>
            <pc:docMk/>
            <pc:sldMk cId="558998324" sldId="279"/>
            <ac:spMk id="6" creationId="{DA10B528-5A02-AA01-8D79-05CA750267EB}"/>
          </ac:spMkLst>
        </pc:spChg>
        <pc:spChg chg="add mod">
          <ac:chgData name="May Paddor" userId="a742407e49a62866" providerId="LiveId" clId="{270329FF-3647-4953-A290-CEA098FE381B}" dt="2022-12-09T03:34:38.439" v="10926" actId="207"/>
          <ac:spMkLst>
            <pc:docMk/>
            <pc:sldMk cId="558998324" sldId="279"/>
            <ac:spMk id="8" creationId="{65AF69C7-0EE1-4AAB-A76C-16088EFA7F06}"/>
          </ac:spMkLst>
        </pc:spChg>
        <pc:spChg chg="add">
          <ac:chgData name="May Paddor" userId="a742407e49a62866" providerId="LiveId" clId="{270329FF-3647-4953-A290-CEA098FE381B}" dt="2022-12-09T03:22:05.361" v="10749" actId="26606"/>
          <ac:spMkLst>
            <pc:docMk/>
            <pc:sldMk cId="558998324" sldId="279"/>
            <ac:spMk id="9" creationId="{13577A01-3DD8-4E33-BEE1-3065F7E6FB2F}"/>
          </ac:spMkLst>
        </pc:spChg>
        <pc:spChg chg="add mod">
          <ac:chgData name="May Paddor" userId="a742407e49a62866" providerId="LiveId" clId="{270329FF-3647-4953-A290-CEA098FE381B}" dt="2022-12-09T03:34:29.303" v="10925" actId="207"/>
          <ac:spMkLst>
            <pc:docMk/>
            <pc:sldMk cId="558998324" sldId="279"/>
            <ac:spMk id="11" creationId="{85DB2C52-B188-729E-FB43-C3A2CF20C0CA}"/>
          </ac:spMkLst>
        </pc:spChg>
        <pc:spChg chg="add mod">
          <ac:chgData name="May Paddor" userId="a742407e49a62866" providerId="LiveId" clId="{270329FF-3647-4953-A290-CEA098FE381B}" dt="2022-12-09T03:31:01.880" v="10866" actId="14100"/>
          <ac:spMkLst>
            <pc:docMk/>
            <pc:sldMk cId="558998324" sldId="279"/>
            <ac:spMk id="13" creationId="{35A7849F-BB3A-8BBC-EC18-3831D7B19DB1}"/>
          </ac:spMkLst>
        </pc:spChg>
        <pc:spChg chg="add mod ord">
          <ac:chgData name="May Paddor" userId="a742407e49a62866" providerId="LiveId" clId="{270329FF-3647-4953-A290-CEA098FE381B}" dt="2022-12-09T03:32:16.861" v="10884" actId="14100"/>
          <ac:spMkLst>
            <pc:docMk/>
            <pc:sldMk cId="558998324" sldId="279"/>
            <ac:spMk id="14" creationId="{6E6A90CB-6529-DC8B-B892-DE9FBE05C4DD}"/>
          </ac:spMkLst>
        </pc:spChg>
        <pc:spChg chg="add mod">
          <ac:chgData name="May Paddor" userId="a742407e49a62866" providerId="LiveId" clId="{270329FF-3647-4953-A290-CEA098FE381B}" dt="2022-12-09T03:32:43.404" v="10891" actId="1076"/>
          <ac:spMkLst>
            <pc:docMk/>
            <pc:sldMk cId="558998324" sldId="279"/>
            <ac:spMk id="15" creationId="{05D0327E-2FD6-38C3-2081-2546EFE15C38}"/>
          </ac:spMkLst>
        </pc:spChg>
        <pc:spChg chg="add mod">
          <ac:chgData name="May Paddor" userId="a742407e49a62866" providerId="LiveId" clId="{270329FF-3647-4953-A290-CEA098FE381B}" dt="2022-12-09T03:32:54.003" v="10896" actId="20577"/>
          <ac:spMkLst>
            <pc:docMk/>
            <pc:sldMk cId="558998324" sldId="279"/>
            <ac:spMk id="16" creationId="{B25E49C3-0320-7C10-CDC1-C112DAB7ED06}"/>
          </ac:spMkLst>
        </pc:spChg>
        <pc:spChg chg="add mod ord">
          <ac:chgData name="May Paddor" userId="a742407e49a62866" providerId="LiveId" clId="{270329FF-3647-4953-A290-CEA098FE381B}" dt="2022-12-09T03:33:23.522" v="10912" actId="1076"/>
          <ac:spMkLst>
            <pc:docMk/>
            <pc:sldMk cId="558998324" sldId="279"/>
            <ac:spMk id="17" creationId="{BB2434F9-C84C-58B1-5234-77E3E65B22A2}"/>
          </ac:spMkLst>
        </pc:spChg>
        <pc:spChg chg="add mod ord">
          <ac:chgData name="May Paddor" userId="a742407e49a62866" providerId="LiveId" clId="{270329FF-3647-4953-A290-CEA098FE381B}" dt="2022-12-09T03:33:37.326" v="10920" actId="171"/>
          <ac:spMkLst>
            <pc:docMk/>
            <pc:sldMk cId="558998324" sldId="279"/>
            <ac:spMk id="18" creationId="{7B44FD76-55B2-2E54-01B8-12118EA46F90}"/>
          </ac:spMkLst>
        </pc:spChg>
        <pc:picChg chg="add mod modCrop">
          <ac:chgData name="May Paddor" userId="a742407e49a62866" providerId="LiveId" clId="{270329FF-3647-4953-A290-CEA098FE381B}" dt="2022-12-09T03:40:18.250" v="10944" actId="1076"/>
          <ac:picMkLst>
            <pc:docMk/>
            <pc:sldMk cId="558998324" sldId="279"/>
            <ac:picMk id="3" creationId="{E88F10BC-E883-80D9-4DFA-414EAC4501A8}"/>
          </ac:picMkLst>
        </pc:picChg>
        <pc:picChg chg="add mod modCrop">
          <ac:chgData name="May Paddor" userId="a742407e49a62866" providerId="LiveId" clId="{270329FF-3647-4953-A290-CEA098FE381B}" dt="2022-12-09T03:32:20.584" v="10885" actId="14100"/>
          <ac:picMkLst>
            <pc:docMk/>
            <pc:sldMk cId="558998324" sldId="279"/>
            <ac:picMk id="4" creationId="{65F3413A-ECA5-909E-BAC3-0DADFCC25EDB}"/>
          </ac:picMkLst>
        </pc:picChg>
        <pc:picChg chg="add mod">
          <ac:chgData name="May Paddor" userId="a742407e49a62866" providerId="LiveId" clId="{270329FF-3647-4953-A290-CEA098FE381B}" dt="2022-12-09T03:23:24.539" v="10769" actId="1076"/>
          <ac:picMkLst>
            <pc:docMk/>
            <pc:sldMk cId="558998324" sldId="279"/>
            <ac:picMk id="5" creationId="{E32D9AD0-0BFB-B439-91B3-1B27B0C6CC6C}"/>
          </ac:picMkLst>
        </pc:picChg>
        <pc:picChg chg="add mod">
          <ac:chgData name="May Paddor" userId="a742407e49a62866" providerId="LiveId" clId="{270329FF-3647-4953-A290-CEA098FE381B}" dt="2022-12-09T03:29:44.245" v="10849" actId="1076"/>
          <ac:picMkLst>
            <pc:docMk/>
            <pc:sldMk cId="558998324" sldId="279"/>
            <ac:picMk id="7" creationId="{FCC2A00B-0478-13E6-E385-2BFC20A3108C}"/>
          </ac:picMkLst>
        </pc:picChg>
        <pc:picChg chg="add mod">
          <ac:chgData name="May Paddor" userId="a742407e49a62866" providerId="LiveId" clId="{270329FF-3647-4953-A290-CEA098FE381B}" dt="2022-12-09T03:30:50.796" v="10862" actId="1076"/>
          <ac:picMkLst>
            <pc:docMk/>
            <pc:sldMk cId="558998324" sldId="279"/>
            <ac:picMk id="10" creationId="{CFAAC64E-B9F4-BBCB-26D4-A2AF125056B4}"/>
          </ac:picMkLst>
        </pc:picChg>
        <pc:picChg chg="add mod modCrop">
          <ac:chgData name="May Paddor" userId="a742407e49a62866" providerId="LiveId" clId="{270329FF-3647-4953-A290-CEA098FE381B}" dt="2022-12-09T03:30:33.884" v="10858" actId="1076"/>
          <ac:picMkLst>
            <pc:docMk/>
            <pc:sldMk cId="558998324" sldId="279"/>
            <ac:picMk id="12" creationId="{CA1EF961-64FD-ABFA-B382-8647B2071242}"/>
          </ac:picMkLst>
        </pc:picChg>
      </pc:sldChg>
      <pc:sldChg chg="addSp delSp modSp new del mod setBg">
        <pc:chgData name="May Paddor" userId="a742407e49a62866" providerId="LiveId" clId="{270329FF-3647-4953-A290-CEA098FE381B}" dt="2022-12-09T03:21:53.637" v="10742" actId="680"/>
        <pc:sldMkLst>
          <pc:docMk/>
          <pc:sldMk cId="2194405098" sldId="279"/>
        </pc:sldMkLst>
        <pc:spChg chg="mod">
          <ac:chgData name="May Paddor" userId="a742407e49a62866" providerId="LiveId" clId="{270329FF-3647-4953-A290-CEA098FE381B}" dt="2022-12-09T03:21:53.023" v="10740" actId="26606"/>
          <ac:spMkLst>
            <pc:docMk/>
            <pc:sldMk cId="2194405098" sldId="279"/>
            <ac:spMk id="2" creationId="{70D82441-B9CE-BF4A-657C-DB920F23E265}"/>
          </ac:spMkLst>
        </pc:spChg>
        <pc:spChg chg="mod ord">
          <ac:chgData name="May Paddor" userId="a742407e49a62866" providerId="LiveId" clId="{270329FF-3647-4953-A290-CEA098FE381B}" dt="2022-12-09T03:21:53.023" v="10740" actId="26606"/>
          <ac:spMkLst>
            <pc:docMk/>
            <pc:sldMk cId="2194405098" sldId="279"/>
            <ac:spMk id="3" creationId="{44437162-9212-CAD6-4DB5-3D3653A20285}"/>
          </ac:spMkLst>
        </pc:spChg>
        <pc:spChg chg="add del">
          <ac:chgData name="May Paddor" userId="a742407e49a62866" providerId="LiveId" clId="{270329FF-3647-4953-A290-CEA098FE381B}" dt="2022-12-09T03:21:39.890" v="10734" actId="26606"/>
          <ac:spMkLst>
            <pc:docMk/>
            <pc:sldMk cId="2194405098" sldId="279"/>
            <ac:spMk id="9" creationId="{B5DC95B7-2A72-483B-BA19-2BE751205541}"/>
          </ac:spMkLst>
        </pc:spChg>
        <pc:spChg chg="add del">
          <ac:chgData name="May Paddor" userId="a742407e49a62866" providerId="LiveId" clId="{270329FF-3647-4953-A290-CEA098FE381B}" dt="2022-12-09T03:21:39.890" v="10734" actId="26606"/>
          <ac:spMkLst>
            <pc:docMk/>
            <pc:sldMk cId="2194405098" sldId="279"/>
            <ac:spMk id="11" creationId="{1C822AFE-7E96-4A51-9E55-FCAEACD21357}"/>
          </ac:spMkLst>
        </pc:spChg>
        <pc:spChg chg="add del">
          <ac:chgData name="May Paddor" userId="a742407e49a62866" providerId="LiveId" clId="{270329FF-3647-4953-A290-CEA098FE381B}" dt="2022-12-09T03:21:39.890" v="10734" actId="26606"/>
          <ac:spMkLst>
            <pc:docMk/>
            <pc:sldMk cId="2194405098" sldId="279"/>
            <ac:spMk id="13" creationId="{9169EA61-C175-4B7E-807B-58199DEA7FB3}"/>
          </ac:spMkLst>
        </pc:spChg>
        <pc:spChg chg="add del">
          <ac:chgData name="May Paddor" userId="a742407e49a62866" providerId="LiveId" clId="{270329FF-3647-4953-A290-CEA098FE381B}" dt="2022-12-09T03:21:44.619" v="10736" actId="26606"/>
          <ac:spMkLst>
            <pc:docMk/>
            <pc:sldMk cId="2194405098" sldId="279"/>
            <ac:spMk id="15" creationId="{681577AD-DA5F-48B3-8FB9-5199BA9EE681}"/>
          </ac:spMkLst>
        </pc:spChg>
        <pc:spChg chg="add del">
          <ac:chgData name="May Paddor" userId="a742407e49a62866" providerId="LiveId" clId="{270329FF-3647-4953-A290-CEA098FE381B}" dt="2022-12-09T03:21:46.747" v="10738" actId="26606"/>
          <ac:spMkLst>
            <pc:docMk/>
            <pc:sldMk cId="2194405098" sldId="279"/>
            <ac:spMk id="17" creationId="{A5CF2FC8-D184-4B10-83A5-61FC2148BE2B}"/>
          </ac:spMkLst>
        </pc:spChg>
        <pc:spChg chg="add del">
          <ac:chgData name="May Paddor" userId="a742407e49a62866" providerId="LiveId" clId="{270329FF-3647-4953-A290-CEA098FE381B}" dt="2022-12-09T03:21:53.023" v="10740" actId="26606"/>
          <ac:spMkLst>
            <pc:docMk/>
            <pc:sldMk cId="2194405098" sldId="279"/>
            <ac:spMk id="19" creationId="{EE9F5D7F-1BBC-4096-ADA7-AA9C9E4D2868}"/>
          </ac:spMkLst>
        </pc:spChg>
        <pc:spChg chg="add del">
          <ac:chgData name="May Paddor" userId="a742407e49a62866" providerId="LiveId" clId="{270329FF-3647-4953-A290-CEA098FE381B}" dt="2022-12-09T03:21:53.023" v="10740" actId="26606"/>
          <ac:spMkLst>
            <pc:docMk/>
            <pc:sldMk cId="2194405098" sldId="279"/>
            <ac:spMk id="20" creationId="{06D370DD-716B-4528-B475-331F84CEA5A1}"/>
          </ac:spMkLst>
        </pc:spChg>
        <pc:spChg chg="add del">
          <ac:chgData name="May Paddor" userId="a742407e49a62866" providerId="LiveId" clId="{270329FF-3647-4953-A290-CEA098FE381B}" dt="2022-12-09T03:21:53.023" v="10740" actId="26606"/>
          <ac:spMkLst>
            <pc:docMk/>
            <pc:sldMk cId="2194405098" sldId="279"/>
            <ac:spMk id="21" creationId="{E79D076F-656A-4CD9-83AD-AF8F4B28CA49}"/>
          </ac:spMkLst>
        </pc:spChg>
        <pc:picChg chg="add del mod">
          <ac:chgData name="May Paddor" userId="a742407e49a62866" providerId="LiveId" clId="{270329FF-3647-4953-A290-CEA098FE381B}" dt="2022-12-09T03:21:53.322" v="10741"/>
          <ac:picMkLst>
            <pc:docMk/>
            <pc:sldMk cId="2194405098" sldId="279"/>
            <ac:picMk id="4" creationId="{EA45C1C0-1749-474A-E3A1-D17EBC89BC48}"/>
          </ac:picMkLst>
        </pc:picChg>
      </pc:sldChg>
      <pc:sldChg chg="addSp delSp add del setBg delDesignElem">
        <pc:chgData name="May Paddor" userId="a742407e49a62866" providerId="LiveId" clId="{270329FF-3647-4953-A290-CEA098FE381B}" dt="2022-12-09T03:22:50.256" v="10761"/>
        <pc:sldMkLst>
          <pc:docMk/>
          <pc:sldMk cId="3006775438" sldId="280"/>
        </pc:sldMkLst>
        <pc:spChg chg="add del">
          <ac:chgData name="May Paddor" userId="a742407e49a62866" providerId="LiveId" clId="{270329FF-3647-4953-A290-CEA098FE381B}" dt="2022-12-09T03:22:50.256" v="10761"/>
          <ac:spMkLst>
            <pc:docMk/>
            <pc:sldMk cId="3006775438" sldId="280"/>
            <ac:spMk id="9" creationId="{13577A01-3DD8-4E33-BEE1-3065F7E6FB2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a742407e49a62866/Desktop/Practicum%20Project/Insurance%20Rat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[Book1]Sheet3!PivotTable2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Populations</a:t>
            </a:r>
            <a:r>
              <a:rPr lang="en-US" baseline="0"/>
              <a:t> Without Insurance by Race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Sheet3!$A$4:$A$11</c:f>
              <c:strCache>
                <c:ptCount val="7"/>
                <c:pt idx="0">
                  <c:v>American Indian &amp; Native Alaskan*</c:v>
                </c:pt>
                <c:pt idx="1">
                  <c:v>Asian</c:v>
                </c:pt>
                <c:pt idx="2">
                  <c:v>Black / African American</c:v>
                </c:pt>
                <c:pt idx="3">
                  <c:v>Multiple Races</c:v>
                </c:pt>
                <c:pt idx="4">
                  <c:v>Native Hawaiian and Pacific Islander*</c:v>
                </c:pt>
                <c:pt idx="5">
                  <c:v>Other</c:v>
                </c:pt>
                <c:pt idx="6">
                  <c:v>White</c:v>
                </c:pt>
              </c:strCache>
            </c:strRef>
          </c:cat>
          <c:val>
            <c:numRef>
              <c:f>Sheet3!$B$4:$B$11</c:f>
              <c:numCache>
                <c:formatCode>General</c:formatCode>
                <c:ptCount val="7"/>
                <c:pt idx="0">
                  <c:v>19.309999999999999</c:v>
                </c:pt>
                <c:pt idx="1">
                  <c:v>4.6500000000000004</c:v>
                </c:pt>
                <c:pt idx="2">
                  <c:v>8.9600000000000009</c:v>
                </c:pt>
                <c:pt idx="3">
                  <c:v>6.67</c:v>
                </c:pt>
                <c:pt idx="4">
                  <c:v>3.24</c:v>
                </c:pt>
                <c:pt idx="5">
                  <c:v>16.48</c:v>
                </c:pt>
                <c:pt idx="6">
                  <c:v>4.9400000000000004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BB-4FF6-A029-C6737C2172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72692319"/>
        <c:axId val="1272691071"/>
      </c:barChart>
      <c:catAx>
        <c:axId val="127269231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691071"/>
        <c:crosses val="autoZero"/>
        <c:auto val="1"/>
        <c:lblAlgn val="ctr"/>
        <c:lblOffset val="100"/>
        <c:noMultiLvlLbl val="0"/>
      </c:catAx>
      <c:valAx>
        <c:axId val="127269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% of People Without</a:t>
                </a:r>
                <a:r>
                  <a:rPr lang="en-US" baseline="0" dirty="0"/>
                  <a:t> Insurance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692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[Insurance Rates.xlsx]Sheet2!PivotTable1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Populations Without</a:t>
            </a:r>
            <a:r>
              <a:rPr lang="en-US" baseline="0" dirty="0"/>
              <a:t> Insurance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Sum of High Burden Areas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Sheet2!$A$4:$A$11</c:f>
              <c:strCache>
                <c:ptCount val="7"/>
                <c:pt idx="0">
                  <c:v>American Indian &amp; Native Alaskan*</c:v>
                </c:pt>
                <c:pt idx="1">
                  <c:v>Asian</c:v>
                </c:pt>
                <c:pt idx="2">
                  <c:v>Black / African American</c:v>
                </c:pt>
                <c:pt idx="3">
                  <c:v>Multiple Races</c:v>
                </c:pt>
                <c:pt idx="4">
                  <c:v>Native Hawaiian and Pacific Islander*</c:v>
                </c:pt>
                <c:pt idx="5">
                  <c:v>Other</c:v>
                </c:pt>
                <c:pt idx="6">
                  <c:v>White</c:v>
                </c:pt>
              </c:strCache>
            </c:strRef>
          </c:cat>
          <c:val>
            <c:numRef>
              <c:f>Sheet2!$B$4:$B$11</c:f>
              <c:numCache>
                <c:formatCode>General</c:formatCode>
                <c:ptCount val="7"/>
                <c:pt idx="0">
                  <c:v>16.84</c:v>
                </c:pt>
                <c:pt idx="1">
                  <c:v>8</c:v>
                </c:pt>
                <c:pt idx="2">
                  <c:v>13.31</c:v>
                </c:pt>
                <c:pt idx="3">
                  <c:v>16.059999999999999</c:v>
                </c:pt>
                <c:pt idx="4">
                  <c:v>4.5999999999999996</c:v>
                </c:pt>
                <c:pt idx="5">
                  <c:v>22.18</c:v>
                </c:pt>
                <c:pt idx="6">
                  <c:v>7.87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E2-4C99-B0D9-B1EF2A4845C4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Sum of Avg. Uninsured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Sheet2!$A$4:$A$11</c:f>
              <c:strCache>
                <c:ptCount val="7"/>
                <c:pt idx="0">
                  <c:v>American Indian &amp; Native Alaskan*</c:v>
                </c:pt>
                <c:pt idx="1">
                  <c:v>Asian</c:v>
                </c:pt>
                <c:pt idx="2">
                  <c:v>Black / African American</c:v>
                </c:pt>
                <c:pt idx="3">
                  <c:v>Multiple Races</c:v>
                </c:pt>
                <c:pt idx="4">
                  <c:v>Native Hawaiian and Pacific Islander*</c:v>
                </c:pt>
                <c:pt idx="5">
                  <c:v>Other</c:v>
                </c:pt>
                <c:pt idx="6">
                  <c:v>White</c:v>
                </c:pt>
              </c:strCache>
            </c:strRef>
          </c:cat>
          <c:val>
            <c:numRef>
              <c:f>Sheet2!$C$4:$C$11</c:f>
              <c:numCache>
                <c:formatCode>General</c:formatCode>
                <c:ptCount val="7"/>
                <c:pt idx="0">
                  <c:v>19.309999999999999</c:v>
                </c:pt>
                <c:pt idx="1">
                  <c:v>4.6500000000000004</c:v>
                </c:pt>
                <c:pt idx="2">
                  <c:v>8.9600000000000009</c:v>
                </c:pt>
                <c:pt idx="3">
                  <c:v>6.67</c:v>
                </c:pt>
                <c:pt idx="4">
                  <c:v>3.24</c:v>
                </c:pt>
                <c:pt idx="5">
                  <c:v>16.48</c:v>
                </c:pt>
                <c:pt idx="6">
                  <c:v>4.9400000000000004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E2-4C99-B0D9-B1EF2A4845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47668080"/>
        <c:axId val="947694288"/>
      </c:barChart>
      <c:catAx>
        <c:axId val="947668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Race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7694288"/>
        <c:crosses val="autoZero"/>
        <c:auto val="1"/>
        <c:lblAlgn val="ctr"/>
        <c:lblOffset val="100"/>
        <c:noMultiLvlLbl val="0"/>
      </c:catAx>
      <c:valAx>
        <c:axId val="94769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% of Population Without Insurance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766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59A353-80E3-4F25-87B9-77109D8CCA80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4544EF6-4C86-49DE-B561-353B4D5D99FF}">
      <dgm:prSet/>
      <dgm:spPr/>
      <dgm:t>
        <a:bodyPr/>
        <a:lstStyle/>
        <a:p>
          <a:r>
            <a:rPr lang="en-US"/>
            <a:t>Short-Term</a:t>
          </a:r>
        </a:p>
      </dgm:t>
    </dgm:pt>
    <dgm:pt modelId="{34C8C292-6CF8-4173-8B94-5F28DB886976}" type="parTrans" cxnId="{E9C5FAF0-0829-4C49-8FF0-21F70881B48D}">
      <dgm:prSet/>
      <dgm:spPr/>
      <dgm:t>
        <a:bodyPr/>
        <a:lstStyle/>
        <a:p>
          <a:endParaRPr lang="en-US"/>
        </a:p>
      </dgm:t>
    </dgm:pt>
    <dgm:pt modelId="{7BDE6E09-2214-4E9E-858E-A6A584102D88}" type="sibTrans" cxnId="{E9C5FAF0-0829-4C49-8FF0-21F70881B48D}">
      <dgm:prSet/>
      <dgm:spPr/>
      <dgm:t>
        <a:bodyPr/>
        <a:lstStyle/>
        <a:p>
          <a:endParaRPr lang="en-US"/>
        </a:p>
      </dgm:t>
    </dgm:pt>
    <dgm:pt modelId="{807A8757-0C1A-439E-A511-2AD9BE357129}">
      <dgm:prSet custT="1"/>
      <dgm:spPr/>
      <dgm:t>
        <a:bodyPr/>
        <a:lstStyle/>
        <a:p>
          <a:r>
            <a:rPr lang="en-US" sz="2000" dirty="0"/>
            <a:t>Implement a public health campaign focusing on physical health</a:t>
          </a:r>
        </a:p>
      </dgm:t>
    </dgm:pt>
    <dgm:pt modelId="{DF3F00A7-C103-435F-BCAC-03EDE3542F94}" type="parTrans" cxnId="{A43FB7FC-3003-41EC-B8D0-30E765998032}">
      <dgm:prSet/>
      <dgm:spPr/>
      <dgm:t>
        <a:bodyPr/>
        <a:lstStyle/>
        <a:p>
          <a:endParaRPr lang="en-US"/>
        </a:p>
      </dgm:t>
    </dgm:pt>
    <dgm:pt modelId="{7D11A2E8-56E4-43B7-9CCF-E4AE02632A04}" type="sibTrans" cxnId="{A43FB7FC-3003-41EC-B8D0-30E765998032}">
      <dgm:prSet/>
      <dgm:spPr/>
      <dgm:t>
        <a:bodyPr/>
        <a:lstStyle/>
        <a:p>
          <a:endParaRPr lang="en-US"/>
        </a:p>
      </dgm:t>
    </dgm:pt>
    <dgm:pt modelId="{6800232E-7540-43F4-AE84-AC5E0922A424}">
      <dgm:prSet/>
      <dgm:spPr/>
      <dgm:t>
        <a:bodyPr/>
        <a:lstStyle/>
        <a:p>
          <a:r>
            <a:rPr lang="en-US"/>
            <a:t>Long-Term</a:t>
          </a:r>
        </a:p>
      </dgm:t>
    </dgm:pt>
    <dgm:pt modelId="{03964635-0336-4554-9523-66A3DBB46675}" type="parTrans" cxnId="{F76434D6-C311-44F2-A76A-D1FDF07A0305}">
      <dgm:prSet/>
      <dgm:spPr/>
      <dgm:t>
        <a:bodyPr/>
        <a:lstStyle/>
        <a:p>
          <a:endParaRPr lang="en-US"/>
        </a:p>
      </dgm:t>
    </dgm:pt>
    <dgm:pt modelId="{C0276A61-5CA7-4B35-B2EC-774FBB626981}" type="sibTrans" cxnId="{F76434D6-C311-44F2-A76A-D1FDF07A0305}">
      <dgm:prSet/>
      <dgm:spPr/>
      <dgm:t>
        <a:bodyPr/>
        <a:lstStyle/>
        <a:p>
          <a:endParaRPr lang="en-US"/>
        </a:p>
      </dgm:t>
    </dgm:pt>
    <dgm:pt modelId="{F88CE2EC-BD17-4BC8-8EC9-D7C8E885C994}">
      <dgm:prSet custT="1"/>
      <dgm:spPr/>
      <dgm:t>
        <a:bodyPr/>
        <a:lstStyle/>
        <a:p>
          <a:r>
            <a:rPr lang="en-US" sz="2000" dirty="0"/>
            <a:t>Incentivize companies to provide health and wellness stipends or courses to promote physical health </a:t>
          </a:r>
        </a:p>
      </dgm:t>
    </dgm:pt>
    <dgm:pt modelId="{398BC27C-B624-48F6-B01E-1A65157C4657}" type="parTrans" cxnId="{6C4F4FAC-CD96-4E95-B943-0EC3707BD026}">
      <dgm:prSet/>
      <dgm:spPr/>
      <dgm:t>
        <a:bodyPr/>
        <a:lstStyle/>
        <a:p>
          <a:endParaRPr lang="en-US"/>
        </a:p>
      </dgm:t>
    </dgm:pt>
    <dgm:pt modelId="{54C39973-5F0C-47A7-93E7-E9DB4D4EAF6A}" type="sibTrans" cxnId="{6C4F4FAC-CD96-4E95-B943-0EC3707BD026}">
      <dgm:prSet/>
      <dgm:spPr/>
      <dgm:t>
        <a:bodyPr/>
        <a:lstStyle/>
        <a:p>
          <a:endParaRPr lang="en-US"/>
        </a:p>
      </dgm:t>
    </dgm:pt>
    <dgm:pt modelId="{3F03D865-81C1-4992-AD7D-466036D98FA0}" type="pres">
      <dgm:prSet presAssocID="{B059A353-80E3-4F25-87B9-77109D8CCA80}" presName="linear" presStyleCnt="0">
        <dgm:presLayoutVars>
          <dgm:dir/>
          <dgm:animLvl val="lvl"/>
          <dgm:resizeHandles val="exact"/>
        </dgm:presLayoutVars>
      </dgm:prSet>
      <dgm:spPr/>
    </dgm:pt>
    <dgm:pt modelId="{528ADE20-8EEA-4960-AFDF-E8B7296FCCC9}" type="pres">
      <dgm:prSet presAssocID="{E4544EF6-4C86-49DE-B561-353B4D5D99FF}" presName="parentLin" presStyleCnt="0"/>
      <dgm:spPr/>
    </dgm:pt>
    <dgm:pt modelId="{7767CD00-5E61-474E-9AE4-5782471CCFF5}" type="pres">
      <dgm:prSet presAssocID="{E4544EF6-4C86-49DE-B561-353B4D5D99FF}" presName="parentLeftMargin" presStyleLbl="node1" presStyleIdx="0" presStyleCnt="2"/>
      <dgm:spPr/>
    </dgm:pt>
    <dgm:pt modelId="{459990A6-1992-4175-B0E2-7B85A9B8D3F2}" type="pres">
      <dgm:prSet presAssocID="{E4544EF6-4C86-49DE-B561-353B4D5D99FF}" presName="parentText" presStyleLbl="node1" presStyleIdx="0" presStyleCnt="2" custScaleY="77128">
        <dgm:presLayoutVars>
          <dgm:chMax val="0"/>
          <dgm:bulletEnabled val="1"/>
        </dgm:presLayoutVars>
      </dgm:prSet>
      <dgm:spPr/>
    </dgm:pt>
    <dgm:pt modelId="{DBA2FB56-14C2-47DA-B7A7-A13B31E836BC}" type="pres">
      <dgm:prSet presAssocID="{E4544EF6-4C86-49DE-B561-353B4D5D99FF}" presName="negativeSpace" presStyleCnt="0"/>
      <dgm:spPr/>
    </dgm:pt>
    <dgm:pt modelId="{E34ADEFA-5385-4E5C-9759-DD518158BCA1}" type="pres">
      <dgm:prSet presAssocID="{E4544EF6-4C86-49DE-B561-353B4D5D99FF}" presName="childText" presStyleLbl="conFgAcc1" presStyleIdx="0" presStyleCnt="2">
        <dgm:presLayoutVars>
          <dgm:bulletEnabled val="1"/>
        </dgm:presLayoutVars>
      </dgm:prSet>
      <dgm:spPr/>
    </dgm:pt>
    <dgm:pt modelId="{B2509AF4-0ACE-4B22-BD33-E051949D4E5F}" type="pres">
      <dgm:prSet presAssocID="{7BDE6E09-2214-4E9E-858E-A6A584102D88}" presName="spaceBetweenRectangles" presStyleCnt="0"/>
      <dgm:spPr/>
    </dgm:pt>
    <dgm:pt modelId="{72794D9A-C8B6-450F-A0C6-A768F53CC5A6}" type="pres">
      <dgm:prSet presAssocID="{6800232E-7540-43F4-AE84-AC5E0922A424}" presName="parentLin" presStyleCnt="0"/>
      <dgm:spPr/>
    </dgm:pt>
    <dgm:pt modelId="{F87ABF11-D145-47AF-9113-5215C342628B}" type="pres">
      <dgm:prSet presAssocID="{6800232E-7540-43F4-AE84-AC5E0922A424}" presName="parentLeftMargin" presStyleLbl="node1" presStyleIdx="0" presStyleCnt="2"/>
      <dgm:spPr/>
    </dgm:pt>
    <dgm:pt modelId="{C20A7B7E-0299-429D-BE41-A1BE2208B5A1}" type="pres">
      <dgm:prSet presAssocID="{6800232E-7540-43F4-AE84-AC5E0922A424}" presName="parentText" presStyleLbl="node1" presStyleIdx="1" presStyleCnt="2" custScaleY="67337">
        <dgm:presLayoutVars>
          <dgm:chMax val="0"/>
          <dgm:bulletEnabled val="1"/>
        </dgm:presLayoutVars>
      </dgm:prSet>
      <dgm:spPr/>
    </dgm:pt>
    <dgm:pt modelId="{B35B0874-8EFA-4854-96E7-2F2A51C129CD}" type="pres">
      <dgm:prSet presAssocID="{6800232E-7540-43F4-AE84-AC5E0922A424}" presName="negativeSpace" presStyleCnt="0"/>
      <dgm:spPr/>
    </dgm:pt>
    <dgm:pt modelId="{72AD4337-EA65-4407-8525-62CA7F266E47}" type="pres">
      <dgm:prSet presAssocID="{6800232E-7540-43F4-AE84-AC5E0922A42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E47EA24-5B63-4CEB-9F42-E4EC6E184D8B}" type="presOf" srcId="{807A8757-0C1A-439E-A511-2AD9BE357129}" destId="{E34ADEFA-5385-4E5C-9759-DD518158BCA1}" srcOrd="0" destOrd="0" presId="urn:microsoft.com/office/officeart/2005/8/layout/list1"/>
    <dgm:cxn modelId="{1665A94E-1120-4B36-B885-2609A035BB81}" type="presOf" srcId="{6800232E-7540-43F4-AE84-AC5E0922A424}" destId="{C20A7B7E-0299-429D-BE41-A1BE2208B5A1}" srcOrd="1" destOrd="0" presId="urn:microsoft.com/office/officeart/2005/8/layout/list1"/>
    <dgm:cxn modelId="{D76C0371-4092-4988-A0FE-55A1503FBA0A}" type="presOf" srcId="{F88CE2EC-BD17-4BC8-8EC9-D7C8E885C994}" destId="{72AD4337-EA65-4407-8525-62CA7F266E47}" srcOrd="0" destOrd="0" presId="urn:microsoft.com/office/officeart/2005/8/layout/list1"/>
    <dgm:cxn modelId="{CDB50F71-A182-42FD-A617-BA05505D8946}" type="presOf" srcId="{E4544EF6-4C86-49DE-B561-353B4D5D99FF}" destId="{459990A6-1992-4175-B0E2-7B85A9B8D3F2}" srcOrd="1" destOrd="0" presId="urn:microsoft.com/office/officeart/2005/8/layout/list1"/>
    <dgm:cxn modelId="{2DC85579-D549-4DC3-AB5D-EC6E03E6E608}" type="presOf" srcId="{E4544EF6-4C86-49DE-B561-353B4D5D99FF}" destId="{7767CD00-5E61-474E-9AE4-5782471CCFF5}" srcOrd="0" destOrd="0" presId="urn:microsoft.com/office/officeart/2005/8/layout/list1"/>
    <dgm:cxn modelId="{418D0C85-4B43-4644-B411-4D0F8014F629}" type="presOf" srcId="{B059A353-80E3-4F25-87B9-77109D8CCA80}" destId="{3F03D865-81C1-4992-AD7D-466036D98FA0}" srcOrd="0" destOrd="0" presId="urn:microsoft.com/office/officeart/2005/8/layout/list1"/>
    <dgm:cxn modelId="{88B1B0A7-CB09-4B31-91E3-E4583EA5AEE1}" type="presOf" srcId="{6800232E-7540-43F4-AE84-AC5E0922A424}" destId="{F87ABF11-D145-47AF-9113-5215C342628B}" srcOrd="0" destOrd="0" presId="urn:microsoft.com/office/officeart/2005/8/layout/list1"/>
    <dgm:cxn modelId="{6C4F4FAC-CD96-4E95-B943-0EC3707BD026}" srcId="{6800232E-7540-43F4-AE84-AC5E0922A424}" destId="{F88CE2EC-BD17-4BC8-8EC9-D7C8E885C994}" srcOrd="0" destOrd="0" parTransId="{398BC27C-B624-48F6-B01E-1A65157C4657}" sibTransId="{54C39973-5F0C-47A7-93E7-E9DB4D4EAF6A}"/>
    <dgm:cxn modelId="{F76434D6-C311-44F2-A76A-D1FDF07A0305}" srcId="{B059A353-80E3-4F25-87B9-77109D8CCA80}" destId="{6800232E-7540-43F4-AE84-AC5E0922A424}" srcOrd="1" destOrd="0" parTransId="{03964635-0336-4554-9523-66A3DBB46675}" sibTransId="{C0276A61-5CA7-4B35-B2EC-774FBB626981}"/>
    <dgm:cxn modelId="{E9C5FAF0-0829-4C49-8FF0-21F70881B48D}" srcId="{B059A353-80E3-4F25-87B9-77109D8CCA80}" destId="{E4544EF6-4C86-49DE-B561-353B4D5D99FF}" srcOrd="0" destOrd="0" parTransId="{34C8C292-6CF8-4173-8B94-5F28DB886976}" sibTransId="{7BDE6E09-2214-4E9E-858E-A6A584102D88}"/>
    <dgm:cxn modelId="{A43FB7FC-3003-41EC-B8D0-30E765998032}" srcId="{E4544EF6-4C86-49DE-B561-353B4D5D99FF}" destId="{807A8757-0C1A-439E-A511-2AD9BE357129}" srcOrd="0" destOrd="0" parTransId="{DF3F00A7-C103-435F-BCAC-03EDE3542F94}" sibTransId="{7D11A2E8-56E4-43B7-9CCF-E4AE02632A04}"/>
    <dgm:cxn modelId="{67836A58-0D6D-45BF-991D-D45154B464DC}" type="presParOf" srcId="{3F03D865-81C1-4992-AD7D-466036D98FA0}" destId="{528ADE20-8EEA-4960-AFDF-E8B7296FCCC9}" srcOrd="0" destOrd="0" presId="urn:microsoft.com/office/officeart/2005/8/layout/list1"/>
    <dgm:cxn modelId="{FE4A326D-3D0C-47C7-8630-DA81463AC606}" type="presParOf" srcId="{528ADE20-8EEA-4960-AFDF-E8B7296FCCC9}" destId="{7767CD00-5E61-474E-9AE4-5782471CCFF5}" srcOrd="0" destOrd="0" presId="urn:microsoft.com/office/officeart/2005/8/layout/list1"/>
    <dgm:cxn modelId="{2F38C6FF-A6B6-4C73-9119-BB0F50933158}" type="presParOf" srcId="{528ADE20-8EEA-4960-AFDF-E8B7296FCCC9}" destId="{459990A6-1992-4175-B0E2-7B85A9B8D3F2}" srcOrd="1" destOrd="0" presId="urn:microsoft.com/office/officeart/2005/8/layout/list1"/>
    <dgm:cxn modelId="{0D73AACE-7BD7-49F1-A092-54927168785C}" type="presParOf" srcId="{3F03D865-81C1-4992-AD7D-466036D98FA0}" destId="{DBA2FB56-14C2-47DA-B7A7-A13B31E836BC}" srcOrd="1" destOrd="0" presId="urn:microsoft.com/office/officeart/2005/8/layout/list1"/>
    <dgm:cxn modelId="{227FF2D0-2908-460C-B891-CA03C3ED1995}" type="presParOf" srcId="{3F03D865-81C1-4992-AD7D-466036D98FA0}" destId="{E34ADEFA-5385-4E5C-9759-DD518158BCA1}" srcOrd="2" destOrd="0" presId="urn:microsoft.com/office/officeart/2005/8/layout/list1"/>
    <dgm:cxn modelId="{AAA47573-B455-4B4E-A78F-0766346F7EBA}" type="presParOf" srcId="{3F03D865-81C1-4992-AD7D-466036D98FA0}" destId="{B2509AF4-0ACE-4B22-BD33-E051949D4E5F}" srcOrd="3" destOrd="0" presId="urn:microsoft.com/office/officeart/2005/8/layout/list1"/>
    <dgm:cxn modelId="{911A24D8-492B-41AF-AAC8-0A2F091F0624}" type="presParOf" srcId="{3F03D865-81C1-4992-AD7D-466036D98FA0}" destId="{72794D9A-C8B6-450F-A0C6-A768F53CC5A6}" srcOrd="4" destOrd="0" presId="urn:microsoft.com/office/officeart/2005/8/layout/list1"/>
    <dgm:cxn modelId="{AF0C309B-82FC-4081-8B83-8515B99ACE27}" type="presParOf" srcId="{72794D9A-C8B6-450F-A0C6-A768F53CC5A6}" destId="{F87ABF11-D145-47AF-9113-5215C342628B}" srcOrd="0" destOrd="0" presId="urn:microsoft.com/office/officeart/2005/8/layout/list1"/>
    <dgm:cxn modelId="{884D43C0-D37B-45F4-89F6-1D482ACB74E1}" type="presParOf" srcId="{72794D9A-C8B6-450F-A0C6-A768F53CC5A6}" destId="{C20A7B7E-0299-429D-BE41-A1BE2208B5A1}" srcOrd="1" destOrd="0" presId="urn:microsoft.com/office/officeart/2005/8/layout/list1"/>
    <dgm:cxn modelId="{E16DB632-2C49-48FE-80EF-2FF65CA54F4B}" type="presParOf" srcId="{3F03D865-81C1-4992-AD7D-466036D98FA0}" destId="{B35B0874-8EFA-4854-96E7-2F2A51C129CD}" srcOrd="5" destOrd="0" presId="urn:microsoft.com/office/officeart/2005/8/layout/list1"/>
    <dgm:cxn modelId="{A741AD13-9D08-4731-B663-C6B5981AB4EE}" type="presParOf" srcId="{3F03D865-81C1-4992-AD7D-466036D98FA0}" destId="{72AD4337-EA65-4407-8525-62CA7F266E4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0A4F49-8655-4F2E-86B4-7EB2C2E5764E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4C58966-411F-47AA-B34F-E3B86AD3183C}">
      <dgm:prSet/>
      <dgm:spPr/>
      <dgm:t>
        <a:bodyPr/>
        <a:lstStyle/>
        <a:p>
          <a:r>
            <a:rPr lang="en-US"/>
            <a:t>Short term</a:t>
          </a:r>
        </a:p>
      </dgm:t>
    </dgm:pt>
    <dgm:pt modelId="{F54958B2-DC34-4F63-81B6-B185CDA692D8}" type="parTrans" cxnId="{6673585B-8F31-4EBA-AE65-A60641206A1A}">
      <dgm:prSet/>
      <dgm:spPr/>
      <dgm:t>
        <a:bodyPr/>
        <a:lstStyle/>
        <a:p>
          <a:endParaRPr lang="en-US"/>
        </a:p>
      </dgm:t>
    </dgm:pt>
    <dgm:pt modelId="{9C787A93-9403-499E-B641-75594B1D2266}" type="sibTrans" cxnId="{6673585B-8F31-4EBA-AE65-A60641206A1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9D68DFD7-3752-4A89-A542-465A3FA7BFEA}">
      <dgm:prSet/>
      <dgm:spPr/>
      <dgm:t>
        <a:bodyPr/>
        <a:lstStyle/>
        <a:p>
          <a:r>
            <a:rPr lang="en-US" dirty="0"/>
            <a:t>Conduct research on the community’s hospital care needs </a:t>
          </a:r>
        </a:p>
      </dgm:t>
    </dgm:pt>
    <dgm:pt modelId="{C79884D1-9A4B-4A78-8E0F-C998057C3E7D}" type="parTrans" cxnId="{5893BA55-16F0-42FE-B409-DBC723F68BF9}">
      <dgm:prSet/>
      <dgm:spPr/>
      <dgm:t>
        <a:bodyPr/>
        <a:lstStyle/>
        <a:p>
          <a:endParaRPr lang="en-US"/>
        </a:p>
      </dgm:t>
    </dgm:pt>
    <dgm:pt modelId="{E09A2E2E-B3A3-426C-94BF-5C204AB0B201}" type="sibTrans" cxnId="{5893BA55-16F0-42FE-B409-DBC723F68BF9}">
      <dgm:prSet/>
      <dgm:spPr/>
      <dgm:t>
        <a:bodyPr/>
        <a:lstStyle/>
        <a:p>
          <a:endParaRPr lang="en-US"/>
        </a:p>
      </dgm:t>
    </dgm:pt>
    <dgm:pt modelId="{0A1C2925-AF5D-46E6-8B16-0F23C473ADC8}">
      <dgm:prSet/>
      <dgm:spPr/>
      <dgm:t>
        <a:bodyPr/>
        <a:lstStyle/>
        <a:p>
          <a:r>
            <a:rPr lang="en-US" dirty="0"/>
            <a:t>Review the performance of caregivers in high-burden areas</a:t>
          </a:r>
        </a:p>
      </dgm:t>
    </dgm:pt>
    <dgm:pt modelId="{51287066-2D8B-4EDA-9ADA-8653FC03943B}" type="parTrans" cxnId="{E0E6C24C-629C-48B4-B82C-EF91416C389B}">
      <dgm:prSet/>
      <dgm:spPr/>
      <dgm:t>
        <a:bodyPr/>
        <a:lstStyle/>
        <a:p>
          <a:endParaRPr lang="en-US"/>
        </a:p>
      </dgm:t>
    </dgm:pt>
    <dgm:pt modelId="{46C96BC2-F3A3-4245-BE97-853284DD6C44}" type="sibTrans" cxnId="{E0E6C24C-629C-48B4-B82C-EF91416C389B}">
      <dgm:prSet/>
      <dgm:spPr/>
      <dgm:t>
        <a:bodyPr/>
        <a:lstStyle/>
        <a:p>
          <a:endParaRPr lang="en-US"/>
        </a:p>
      </dgm:t>
    </dgm:pt>
    <dgm:pt modelId="{2661277F-1762-4FAD-9AA8-BA9C4053820F}">
      <dgm:prSet/>
      <dgm:spPr/>
      <dgm:t>
        <a:bodyPr/>
        <a:lstStyle/>
        <a:p>
          <a:r>
            <a:rPr lang="en-US"/>
            <a:t>Long Term</a:t>
          </a:r>
        </a:p>
      </dgm:t>
    </dgm:pt>
    <dgm:pt modelId="{E5355D3F-AD1D-43D6-9CF3-AD020B046696}" type="parTrans" cxnId="{2222C0DF-979D-4FF2-872D-E0456A211124}">
      <dgm:prSet/>
      <dgm:spPr/>
      <dgm:t>
        <a:bodyPr/>
        <a:lstStyle/>
        <a:p>
          <a:endParaRPr lang="en-US"/>
        </a:p>
      </dgm:t>
    </dgm:pt>
    <dgm:pt modelId="{E89341B9-641A-4F9C-BF16-51217CB666F0}" type="sibTrans" cxnId="{2222C0DF-979D-4FF2-872D-E0456A21112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C540029A-AC99-4A74-8655-A2D4F2781D78}">
      <dgm:prSet/>
      <dgm:spPr/>
      <dgm:t>
        <a:bodyPr/>
        <a:lstStyle/>
        <a:p>
          <a:r>
            <a:rPr lang="en-US" dirty="0"/>
            <a:t>Invest in healthcare providers in high burden areas</a:t>
          </a:r>
        </a:p>
      </dgm:t>
    </dgm:pt>
    <dgm:pt modelId="{C1656016-C489-4CB2-88A8-9B3AE71377D1}" type="parTrans" cxnId="{0651858D-E3B2-4FCC-B43F-208DD6F18634}">
      <dgm:prSet/>
      <dgm:spPr/>
      <dgm:t>
        <a:bodyPr/>
        <a:lstStyle/>
        <a:p>
          <a:endParaRPr lang="en-US"/>
        </a:p>
      </dgm:t>
    </dgm:pt>
    <dgm:pt modelId="{0F36EEAA-FD89-4E80-B82F-85F9274A5971}" type="sibTrans" cxnId="{0651858D-E3B2-4FCC-B43F-208DD6F18634}">
      <dgm:prSet/>
      <dgm:spPr/>
      <dgm:t>
        <a:bodyPr/>
        <a:lstStyle/>
        <a:p>
          <a:endParaRPr lang="en-US"/>
        </a:p>
      </dgm:t>
    </dgm:pt>
    <dgm:pt modelId="{F73F59B9-C222-44D1-AF1A-297AE0156ED1}">
      <dgm:prSet/>
      <dgm:spPr/>
      <dgm:t>
        <a:bodyPr/>
        <a:lstStyle/>
        <a:p>
          <a:r>
            <a:rPr lang="en-US" dirty="0"/>
            <a:t>Create a program with nonprofits like Project Access Northwest to streamline care coordination </a:t>
          </a:r>
        </a:p>
      </dgm:t>
    </dgm:pt>
    <dgm:pt modelId="{04204104-8408-4271-BE76-2507277017E4}" type="parTrans" cxnId="{75F4AF1C-3105-416D-8E5C-917A421627FE}">
      <dgm:prSet/>
      <dgm:spPr/>
      <dgm:t>
        <a:bodyPr/>
        <a:lstStyle/>
        <a:p>
          <a:endParaRPr lang="en-US"/>
        </a:p>
      </dgm:t>
    </dgm:pt>
    <dgm:pt modelId="{6DADE154-DA42-4421-9123-77410E3E72C4}" type="sibTrans" cxnId="{75F4AF1C-3105-416D-8E5C-917A421627FE}">
      <dgm:prSet/>
      <dgm:spPr/>
      <dgm:t>
        <a:bodyPr/>
        <a:lstStyle/>
        <a:p>
          <a:endParaRPr lang="en-US"/>
        </a:p>
      </dgm:t>
    </dgm:pt>
    <dgm:pt modelId="{8C38F0C3-A5A7-4F8A-9521-959A0B766FE8}" type="pres">
      <dgm:prSet presAssocID="{3B0A4F49-8655-4F2E-86B4-7EB2C2E5764E}" presName="Name0" presStyleCnt="0">
        <dgm:presLayoutVars>
          <dgm:animLvl val="lvl"/>
          <dgm:resizeHandles val="exact"/>
        </dgm:presLayoutVars>
      </dgm:prSet>
      <dgm:spPr/>
    </dgm:pt>
    <dgm:pt modelId="{83FCDCDA-354B-4EC8-B0D1-B40E2D9EF37C}" type="pres">
      <dgm:prSet presAssocID="{34C58966-411F-47AA-B34F-E3B86AD3183C}" presName="compositeNode" presStyleCnt="0">
        <dgm:presLayoutVars>
          <dgm:bulletEnabled val="1"/>
        </dgm:presLayoutVars>
      </dgm:prSet>
      <dgm:spPr/>
    </dgm:pt>
    <dgm:pt modelId="{9965B5E2-1E02-470B-A92F-F7FB68EFE83E}" type="pres">
      <dgm:prSet presAssocID="{34C58966-411F-47AA-B34F-E3B86AD3183C}" presName="bgRect" presStyleLbl="alignNode1" presStyleIdx="0" presStyleCnt="2"/>
      <dgm:spPr/>
    </dgm:pt>
    <dgm:pt modelId="{510CC1EF-B2B9-4205-B5A1-5B305A21ED08}" type="pres">
      <dgm:prSet presAssocID="{9C787A93-9403-499E-B641-75594B1D2266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73D15744-FBD5-4879-82F4-1C4831D9BFD0}" type="pres">
      <dgm:prSet presAssocID="{34C58966-411F-47AA-B34F-E3B86AD3183C}" presName="nodeRect" presStyleLbl="alignNode1" presStyleIdx="0" presStyleCnt="2">
        <dgm:presLayoutVars>
          <dgm:bulletEnabled val="1"/>
        </dgm:presLayoutVars>
      </dgm:prSet>
      <dgm:spPr/>
    </dgm:pt>
    <dgm:pt modelId="{69D109BA-C7C4-47A7-846A-A8F781B22F2D}" type="pres">
      <dgm:prSet presAssocID="{9C787A93-9403-499E-B641-75594B1D2266}" presName="sibTrans" presStyleCnt="0"/>
      <dgm:spPr/>
    </dgm:pt>
    <dgm:pt modelId="{E664838F-CCF0-4506-843F-3D31EF0C2D2F}" type="pres">
      <dgm:prSet presAssocID="{2661277F-1762-4FAD-9AA8-BA9C4053820F}" presName="compositeNode" presStyleCnt="0">
        <dgm:presLayoutVars>
          <dgm:bulletEnabled val="1"/>
        </dgm:presLayoutVars>
      </dgm:prSet>
      <dgm:spPr/>
    </dgm:pt>
    <dgm:pt modelId="{8C4DD983-4693-41FB-BAEF-29CFADC0E3AC}" type="pres">
      <dgm:prSet presAssocID="{2661277F-1762-4FAD-9AA8-BA9C4053820F}" presName="bgRect" presStyleLbl="alignNode1" presStyleIdx="1" presStyleCnt="2"/>
      <dgm:spPr/>
    </dgm:pt>
    <dgm:pt modelId="{1CA32DC0-DD7C-456E-BFDB-CE0B17249877}" type="pres">
      <dgm:prSet presAssocID="{E89341B9-641A-4F9C-BF16-51217CB666F0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0EE26503-3646-449D-838B-2FE277EAEFFE}" type="pres">
      <dgm:prSet presAssocID="{2661277F-1762-4FAD-9AA8-BA9C4053820F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75F4AF1C-3105-416D-8E5C-917A421627FE}" srcId="{2661277F-1762-4FAD-9AA8-BA9C4053820F}" destId="{F73F59B9-C222-44D1-AF1A-297AE0156ED1}" srcOrd="1" destOrd="0" parTransId="{04204104-8408-4271-BE76-2507277017E4}" sibTransId="{6DADE154-DA42-4421-9123-77410E3E72C4}"/>
    <dgm:cxn modelId="{28620530-5402-4BF1-BFE7-4F5A23254964}" type="presOf" srcId="{2661277F-1762-4FAD-9AA8-BA9C4053820F}" destId="{8C4DD983-4693-41FB-BAEF-29CFADC0E3AC}" srcOrd="0" destOrd="0" presId="urn:microsoft.com/office/officeart/2016/7/layout/LinearBlockProcessNumbered"/>
    <dgm:cxn modelId="{204B3A37-F053-4233-A04E-CD7E47AF907E}" type="presOf" srcId="{2661277F-1762-4FAD-9AA8-BA9C4053820F}" destId="{0EE26503-3646-449D-838B-2FE277EAEFFE}" srcOrd="1" destOrd="0" presId="urn:microsoft.com/office/officeart/2016/7/layout/LinearBlockProcessNumbered"/>
    <dgm:cxn modelId="{4813953B-E60D-4133-B96F-BCECB6546930}" type="presOf" srcId="{34C58966-411F-47AA-B34F-E3B86AD3183C}" destId="{9965B5E2-1E02-470B-A92F-F7FB68EFE83E}" srcOrd="0" destOrd="0" presId="urn:microsoft.com/office/officeart/2016/7/layout/LinearBlockProcessNumbered"/>
    <dgm:cxn modelId="{FEEF2C3E-78E3-4D58-9857-08C5D0CF1F74}" type="presOf" srcId="{3B0A4F49-8655-4F2E-86B4-7EB2C2E5764E}" destId="{8C38F0C3-A5A7-4F8A-9521-959A0B766FE8}" srcOrd="0" destOrd="0" presId="urn:microsoft.com/office/officeart/2016/7/layout/LinearBlockProcessNumbered"/>
    <dgm:cxn modelId="{6673585B-8F31-4EBA-AE65-A60641206A1A}" srcId="{3B0A4F49-8655-4F2E-86B4-7EB2C2E5764E}" destId="{34C58966-411F-47AA-B34F-E3B86AD3183C}" srcOrd="0" destOrd="0" parTransId="{F54958B2-DC34-4F63-81B6-B185CDA692D8}" sibTransId="{9C787A93-9403-499E-B641-75594B1D2266}"/>
    <dgm:cxn modelId="{E0E6C24C-629C-48B4-B82C-EF91416C389B}" srcId="{34C58966-411F-47AA-B34F-E3B86AD3183C}" destId="{0A1C2925-AF5D-46E6-8B16-0F23C473ADC8}" srcOrd="1" destOrd="0" parTransId="{51287066-2D8B-4EDA-9ADA-8653FC03943B}" sibTransId="{46C96BC2-F3A3-4245-BE97-853284DD6C44}"/>
    <dgm:cxn modelId="{32130852-3A16-4973-BCCA-9013A9F785EA}" type="presOf" srcId="{C540029A-AC99-4A74-8655-A2D4F2781D78}" destId="{0EE26503-3646-449D-838B-2FE277EAEFFE}" srcOrd="0" destOrd="1" presId="urn:microsoft.com/office/officeart/2016/7/layout/LinearBlockProcessNumbered"/>
    <dgm:cxn modelId="{5893BA55-16F0-42FE-B409-DBC723F68BF9}" srcId="{34C58966-411F-47AA-B34F-E3B86AD3183C}" destId="{9D68DFD7-3752-4A89-A542-465A3FA7BFEA}" srcOrd="0" destOrd="0" parTransId="{C79884D1-9A4B-4A78-8E0F-C998057C3E7D}" sibTransId="{E09A2E2E-B3A3-426C-94BF-5C204AB0B201}"/>
    <dgm:cxn modelId="{16D3C589-8DC4-4B92-9C34-D884198DAF01}" type="presOf" srcId="{34C58966-411F-47AA-B34F-E3B86AD3183C}" destId="{73D15744-FBD5-4879-82F4-1C4831D9BFD0}" srcOrd="1" destOrd="0" presId="urn:microsoft.com/office/officeart/2016/7/layout/LinearBlockProcessNumbered"/>
    <dgm:cxn modelId="{0651858D-E3B2-4FCC-B43F-208DD6F18634}" srcId="{2661277F-1762-4FAD-9AA8-BA9C4053820F}" destId="{C540029A-AC99-4A74-8655-A2D4F2781D78}" srcOrd="0" destOrd="0" parTransId="{C1656016-C489-4CB2-88A8-9B3AE71377D1}" sibTransId="{0F36EEAA-FD89-4E80-B82F-85F9274A5971}"/>
    <dgm:cxn modelId="{AE4B7F96-21E8-4599-BFBE-5D4F8FEA6EC3}" type="presOf" srcId="{0A1C2925-AF5D-46E6-8B16-0F23C473ADC8}" destId="{73D15744-FBD5-4879-82F4-1C4831D9BFD0}" srcOrd="0" destOrd="2" presId="urn:microsoft.com/office/officeart/2016/7/layout/LinearBlockProcessNumbered"/>
    <dgm:cxn modelId="{9B82689C-55B7-4285-9F05-CCBCDD5D0293}" type="presOf" srcId="{F73F59B9-C222-44D1-AF1A-297AE0156ED1}" destId="{0EE26503-3646-449D-838B-2FE277EAEFFE}" srcOrd="0" destOrd="2" presId="urn:microsoft.com/office/officeart/2016/7/layout/LinearBlockProcessNumbered"/>
    <dgm:cxn modelId="{A8FFAFD0-6723-42E8-AD74-C1083288645F}" type="presOf" srcId="{9C787A93-9403-499E-B641-75594B1D2266}" destId="{510CC1EF-B2B9-4205-B5A1-5B305A21ED08}" srcOrd="0" destOrd="0" presId="urn:microsoft.com/office/officeart/2016/7/layout/LinearBlockProcessNumbered"/>
    <dgm:cxn modelId="{2222C0DF-979D-4FF2-872D-E0456A211124}" srcId="{3B0A4F49-8655-4F2E-86B4-7EB2C2E5764E}" destId="{2661277F-1762-4FAD-9AA8-BA9C4053820F}" srcOrd="1" destOrd="0" parTransId="{E5355D3F-AD1D-43D6-9CF3-AD020B046696}" sibTransId="{E89341B9-641A-4F9C-BF16-51217CB666F0}"/>
    <dgm:cxn modelId="{5CC918EE-5D21-4A3D-A8AD-B549C3C4921B}" type="presOf" srcId="{E89341B9-641A-4F9C-BF16-51217CB666F0}" destId="{1CA32DC0-DD7C-456E-BFDB-CE0B17249877}" srcOrd="0" destOrd="0" presId="urn:microsoft.com/office/officeart/2016/7/layout/LinearBlockProcessNumbered"/>
    <dgm:cxn modelId="{75D3BEF0-01E2-43D6-95F1-8719AD1ED1A0}" type="presOf" srcId="{9D68DFD7-3752-4A89-A542-465A3FA7BFEA}" destId="{73D15744-FBD5-4879-82F4-1C4831D9BFD0}" srcOrd="0" destOrd="1" presId="urn:microsoft.com/office/officeart/2016/7/layout/LinearBlockProcessNumbered"/>
    <dgm:cxn modelId="{7848D9F2-DC4A-48A2-B7E9-BE07E796AD7B}" type="presParOf" srcId="{8C38F0C3-A5A7-4F8A-9521-959A0B766FE8}" destId="{83FCDCDA-354B-4EC8-B0D1-B40E2D9EF37C}" srcOrd="0" destOrd="0" presId="urn:microsoft.com/office/officeart/2016/7/layout/LinearBlockProcessNumbered"/>
    <dgm:cxn modelId="{C17532D9-FC26-4EBA-8743-BC916082642A}" type="presParOf" srcId="{83FCDCDA-354B-4EC8-B0D1-B40E2D9EF37C}" destId="{9965B5E2-1E02-470B-A92F-F7FB68EFE83E}" srcOrd="0" destOrd="0" presId="urn:microsoft.com/office/officeart/2016/7/layout/LinearBlockProcessNumbered"/>
    <dgm:cxn modelId="{7560BCA8-BCCF-40C0-B4DF-E458A057F655}" type="presParOf" srcId="{83FCDCDA-354B-4EC8-B0D1-B40E2D9EF37C}" destId="{510CC1EF-B2B9-4205-B5A1-5B305A21ED08}" srcOrd="1" destOrd="0" presId="urn:microsoft.com/office/officeart/2016/7/layout/LinearBlockProcessNumbered"/>
    <dgm:cxn modelId="{9780E8AC-1382-40D7-A9A5-DACD13D9A276}" type="presParOf" srcId="{83FCDCDA-354B-4EC8-B0D1-B40E2D9EF37C}" destId="{73D15744-FBD5-4879-82F4-1C4831D9BFD0}" srcOrd="2" destOrd="0" presId="urn:microsoft.com/office/officeart/2016/7/layout/LinearBlockProcessNumbered"/>
    <dgm:cxn modelId="{9FFB095C-9442-40F9-A285-8E24243BF727}" type="presParOf" srcId="{8C38F0C3-A5A7-4F8A-9521-959A0B766FE8}" destId="{69D109BA-C7C4-47A7-846A-A8F781B22F2D}" srcOrd="1" destOrd="0" presId="urn:microsoft.com/office/officeart/2016/7/layout/LinearBlockProcessNumbered"/>
    <dgm:cxn modelId="{87C65076-2D33-4276-B58F-96AB17CC7386}" type="presParOf" srcId="{8C38F0C3-A5A7-4F8A-9521-959A0B766FE8}" destId="{E664838F-CCF0-4506-843F-3D31EF0C2D2F}" srcOrd="2" destOrd="0" presId="urn:microsoft.com/office/officeart/2016/7/layout/LinearBlockProcessNumbered"/>
    <dgm:cxn modelId="{1F07DEC8-E522-4E40-A1F2-B5B1DB41D5BF}" type="presParOf" srcId="{E664838F-CCF0-4506-843F-3D31EF0C2D2F}" destId="{8C4DD983-4693-41FB-BAEF-29CFADC0E3AC}" srcOrd="0" destOrd="0" presId="urn:microsoft.com/office/officeart/2016/7/layout/LinearBlockProcessNumbered"/>
    <dgm:cxn modelId="{8DBDE1BF-A451-4B26-A18A-0B500E348AA0}" type="presParOf" srcId="{E664838F-CCF0-4506-843F-3D31EF0C2D2F}" destId="{1CA32DC0-DD7C-456E-BFDB-CE0B17249877}" srcOrd="1" destOrd="0" presId="urn:microsoft.com/office/officeart/2016/7/layout/LinearBlockProcessNumbered"/>
    <dgm:cxn modelId="{D871DE52-35AA-46E9-9581-4D72BF9A25ED}" type="presParOf" srcId="{E664838F-CCF0-4506-843F-3D31EF0C2D2F}" destId="{0EE26503-3646-449D-838B-2FE277EAEFF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37A9BA-033D-4A84-B8DA-4D7ED8E8A52B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ECC60C-BF3F-4BFF-8866-61F63C17920F}">
      <dgm:prSet/>
      <dgm:spPr/>
      <dgm:t>
        <a:bodyPr/>
        <a:lstStyle/>
        <a:p>
          <a:r>
            <a:rPr lang="en-US" dirty="0"/>
            <a:t>Short</a:t>
          </a:r>
        </a:p>
      </dgm:t>
    </dgm:pt>
    <dgm:pt modelId="{565E6EE8-F39E-4C19-A46C-B21DD2298BC0}" type="parTrans" cxnId="{CFB8128F-BD8F-44CB-B33D-AEBFCC4988C1}">
      <dgm:prSet/>
      <dgm:spPr/>
      <dgm:t>
        <a:bodyPr/>
        <a:lstStyle/>
        <a:p>
          <a:endParaRPr lang="en-US"/>
        </a:p>
      </dgm:t>
    </dgm:pt>
    <dgm:pt modelId="{C3D8DD9E-F627-42C1-BFE8-4676C8C844D8}" type="sibTrans" cxnId="{CFB8128F-BD8F-44CB-B33D-AEBFCC4988C1}">
      <dgm:prSet/>
      <dgm:spPr/>
      <dgm:t>
        <a:bodyPr/>
        <a:lstStyle/>
        <a:p>
          <a:endParaRPr lang="en-US"/>
        </a:p>
      </dgm:t>
    </dgm:pt>
    <dgm:pt modelId="{C1BBD71E-DF13-4A2E-AD58-2E0A50E73F2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dirty="0"/>
            <a:t>- Connect with community leaders to help    educate community members on health insurance and enrollment</a:t>
          </a:r>
        </a:p>
        <a:p>
          <a:pPr>
            <a:buFont typeface="Arial" panose="020B0604020202020204" pitchFamily="34" charset="0"/>
            <a:buChar char="•"/>
          </a:pPr>
          <a:r>
            <a:rPr lang="en-US" sz="2400" dirty="0"/>
            <a:t>- Research the barriers to care for minority communities </a:t>
          </a:r>
        </a:p>
      </dgm:t>
    </dgm:pt>
    <dgm:pt modelId="{2F4EF2DC-2E70-4828-A85C-D14375C1ED2D}" type="parTrans" cxnId="{464B4AA7-ED46-4DCA-A800-F650FC40ECCF}">
      <dgm:prSet/>
      <dgm:spPr/>
      <dgm:t>
        <a:bodyPr/>
        <a:lstStyle/>
        <a:p>
          <a:endParaRPr lang="en-US"/>
        </a:p>
      </dgm:t>
    </dgm:pt>
    <dgm:pt modelId="{B95A9910-BAA3-4302-9FE7-9032B94A3A2B}" type="sibTrans" cxnId="{464B4AA7-ED46-4DCA-A800-F650FC40ECCF}">
      <dgm:prSet/>
      <dgm:spPr/>
      <dgm:t>
        <a:bodyPr/>
        <a:lstStyle/>
        <a:p>
          <a:endParaRPr lang="en-US"/>
        </a:p>
      </dgm:t>
    </dgm:pt>
    <dgm:pt modelId="{4D9DA836-F4B0-4497-B06A-E20A9B559DA9}">
      <dgm:prSet/>
      <dgm:spPr/>
      <dgm:t>
        <a:bodyPr/>
        <a:lstStyle/>
        <a:p>
          <a:r>
            <a:rPr lang="en-US" dirty="0"/>
            <a:t>Long</a:t>
          </a:r>
        </a:p>
      </dgm:t>
    </dgm:pt>
    <dgm:pt modelId="{3AC8DB88-FC4B-4F5A-965E-98F9ADB58D71}" type="parTrans" cxnId="{B131BCDA-EC57-481D-9C83-9ABB0B1F9EFD}">
      <dgm:prSet/>
      <dgm:spPr/>
      <dgm:t>
        <a:bodyPr/>
        <a:lstStyle/>
        <a:p>
          <a:endParaRPr lang="en-US"/>
        </a:p>
      </dgm:t>
    </dgm:pt>
    <dgm:pt modelId="{7A233A16-A556-42B8-8E7F-6C642061451F}" type="sibTrans" cxnId="{B131BCDA-EC57-481D-9C83-9ABB0B1F9EFD}">
      <dgm:prSet/>
      <dgm:spPr/>
      <dgm:t>
        <a:bodyPr/>
        <a:lstStyle/>
        <a:p>
          <a:endParaRPr lang="en-US"/>
        </a:p>
      </dgm:t>
    </dgm:pt>
    <dgm:pt modelId="{7360C569-3467-412B-A903-241432239C1B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2400" dirty="0"/>
            <a:t>- Invest a long-term program to provide support to people seeking to enroll in healthcare</a:t>
          </a:r>
        </a:p>
      </dgm:t>
    </dgm:pt>
    <dgm:pt modelId="{CD760BAD-158A-4E3C-9D4B-179BB5A7DF3C}" type="parTrans" cxnId="{AF08E9CC-5C90-4D84-9494-F1DD9D320350}">
      <dgm:prSet/>
      <dgm:spPr/>
      <dgm:t>
        <a:bodyPr/>
        <a:lstStyle/>
        <a:p>
          <a:endParaRPr lang="en-US"/>
        </a:p>
      </dgm:t>
    </dgm:pt>
    <dgm:pt modelId="{25EB88FF-2A37-4745-852A-287D986170A8}" type="sibTrans" cxnId="{AF08E9CC-5C90-4D84-9494-F1DD9D320350}">
      <dgm:prSet/>
      <dgm:spPr/>
      <dgm:t>
        <a:bodyPr/>
        <a:lstStyle/>
        <a:p>
          <a:endParaRPr lang="en-US"/>
        </a:p>
      </dgm:t>
    </dgm:pt>
    <dgm:pt modelId="{3389D271-BC01-4A86-AE4C-3F7C95A563CC}" type="pres">
      <dgm:prSet presAssocID="{5837A9BA-033D-4A84-B8DA-4D7ED8E8A52B}" presName="Name0" presStyleCnt="0">
        <dgm:presLayoutVars>
          <dgm:dir/>
          <dgm:animLvl val="lvl"/>
          <dgm:resizeHandles val="exact"/>
        </dgm:presLayoutVars>
      </dgm:prSet>
      <dgm:spPr/>
    </dgm:pt>
    <dgm:pt modelId="{9E8B82AD-6FDD-45DC-9249-3FEA07D24ED2}" type="pres">
      <dgm:prSet presAssocID="{3CECC60C-BF3F-4BFF-8866-61F63C17920F}" presName="linNode" presStyleCnt="0"/>
      <dgm:spPr/>
    </dgm:pt>
    <dgm:pt modelId="{8B0C6DB9-0323-4463-9EBF-30160B02818B}" type="pres">
      <dgm:prSet presAssocID="{3CECC60C-BF3F-4BFF-8866-61F63C17920F}" presName="parentText" presStyleLbl="alignNode1" presStyleIdx="0" presStyleCnt="2">
        <dgm:presLayoutVars>
          <dgm:chMax val="1"/>
          <dgm:bulletEnabled/>
        </dgm:presLayoutVars>
      </dgm:prSet>
      <dgm:spPr/>
    </dgm:pt>
    <dgm:pt modelId="{F39CAF9E-B315-467A-B2CB-F4DF78C8EBDA}" type="pres">
      <dgm:prSet presAssocID="{3CECC60C-BF3F-4BFF-8866-61F63C17920F}" presName="descendantText" presStyleLbl="alignAccFollowNode1" presStyleIdx="0" presStyleCnt="2">
        <dgm:presLayoutVars>
          <dgm:bulletEnabled/>
        </dgm:presLayoutVars>
      </dgm:prSet>
      <dgm:spPr/>
    </dgm:pt>
    <dgm:pt modelId="{69C373EA-7419-4D5A-BD14-ECAAF88E9C6E}" type="pres">
      <dgm:prSet presAssocID="{C3D8DD9E-F627-42C1-BFE8-4676C8C844D8}" presName="sp" presStyleCnt="0"/>
      <dgm:spPr/>
    </dgm:pt>
    <dgm:pt modelId="{258150DA-264E-409C-B306-1FC22FD1F249}" type="pres">
      <dgm:prSet presAssocID="{4D9DA836-F4B0-4497-B06A-E20A9B559DA9}" presName="linNode" presStyleCnt="0"/>
      <dgm:spPr/>
    </dgm:pt>
    <dgm:pt modelId="{745064B7-333B-4029-A050-7EC384DB97E9}" type="pres">
      <dgm:prSet presAssocID="{4D9DA836-F4B0-4497-B06A-E20A9B559DA9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4622E387-624A-497E-B44F-D4F8C3D5637C}" type="pres">
      <dgm:prSet presAssocID="{4D9DA836-F4B0-4497-B06A-E20A9B559DA9}" presName="descendantText" presStyleLbl="alignAccFollowNode1" presStyleIdx="1" presStyleCnt="2" custLinFactNeighborY="-566">
        <dgm:presLayoutVars>
          <dgm:bulletEnabled/>
        </dgm:presLayoutVars>
      </dgm:prSet>
      <dgm:spPr/>
    </dgm:pt>
  </dgm:ptLst>
  <dgm:cxnLst>
    <dgm:cxn modelId="{2AA1672E-C8DB-475C-A38A-E237A615C258}" type="presOf" srcId="{5837A9BA-033D-4A84-B8DA-4D7ED8E8A52B}" destId="{3389D271-BC01-4A86-AE4C-3F7C95A563CC}" srcOrd="0" destOrd="0" presId="urn:microsoft.com/office/officeart/2016/7/layout/VerticalSolidActionList"/>
    <dgm:cxn modelId="{D036EA3D-C862-4126-917B-0D4A5F02226D}" type="presOf" srcId="{C1BBD71E-DF13-4A2E-AD58-2E0A50E73F23}" destId="{F39CAF9E-B315-467A-B2CB-F4DF78C8EBDA}" srcOrd="0" destOrd="0" presId="urn:microsoft.com/office/officeart/2016/7/layout/VerticalSolidActionList"/>
    <dgm:cxn modelId="{CFB8128F-BD8F-44CB-B33D-AEBFCC4988C1}" srcId="{5837A9BA-033D-4A84-B8DA-4D7ED8E8A52B}" destId="{3CECC60C-BF3F-4BFF-8866-61F63C17920F}" srcOrd="0" destOrd="0" parTransId="{565E6EE8-F39E-4C19-A46C-B21DD2298BC0}" sibTransId="{C3D8DD9E-F627-42C1-BFE8-4676C8C844D8}"/>
    <dgm:cxn modelId="{464B4AA7-ED46-4DCA-A800-F650FC40ECCF}" srcId="{3CECC60C-BF3F-4BFF-8866-61F63C17920F}" destId="{C1BBD71E-DF13-4A2E-AD58-2E0A50E73F23}" srcOrd="0" destOrd="0" parTransId="{2F4EF2DC-2E70-4828-A85C-D14375C1ED2D}" sibTransId="{B95A9910-BAA3-4302-9FE7-9032B94A3A2B}"/>
    <dgm:cxn modelId="{4D61F6A7-A910-44E1-B5EB-C7D311D15555}" type="presOf" srcId="{7360C569-3467-412B-A903-241432239C1B}" destId="{4622E387-624A-497E-B44F-D4F8C3D5637C}" srcOrd="0" destOrd="0" presId="urn:microsoft.com/office/officeart/2016/7/layout/VerticalSolidActionList"/>
    <dgm:cxn modelId="{AF08E9CC-5C90-4D84-9494-F1DD9D320350}" srcId="{4D9DA836-F4B0-4497-B06A-E20A9B559DA9}" destId="{7360C569-3467-412B-A903-241432239C1B}" srcOrd="0" destOrd="0" parTransId="{CD760BAD-158A-4E3C-9D4B-179BB5A7DF3C}" sibTransId="{25EB88FF-2A37-4745-852A-287D986170A8}"/>
    <dgm:cxn modelId="{B131BCDA-EC57-481D-9C83-9ABB0B1F9EFD}" srcId="{5837A9BA-033D-4A84-B8DA-4D7ED8E8A52B}" destId="{4D9DA836-F4B0-4497-B06A-E20A9B559DA9}" srcOrd="1" destOrd="0" parTransId="{3AC8DB88-FC4B-4F5A-965E-98F9ADB58D71}" sibTransId="{7A233A16-A556-42B8-8E7F-6C642061451F}"/>
    <dgm:cxn modelId="{CA1137DE-D492-44DE-9E6F-1682688101C6}" type="presOf" srcId="{4D9DA836-F4B0-4497-B06A-E20A9B559DA9}" destId="{745064B7-333B-4029-A050-7EC384DB97E9}" srcOrd="0" destOrd="0" presId="urn:microsoft.com/office/officeart/2016/7/layout/VerticalSolidActionList"/>
    <dgm:cxn modelId="{D66487E7-39FC-4C7C-8184-81F3AB47DCF1}" type="presOf" srcId="{3CECC60C-BF3F-4BFF-8866-61F63C17920F}" destId="{8B0C6DB9-0323-4463-9EBF-30160B02818B}" srcOrd="0" destOrd="0" presId="urn:microsoft.com/office/officeart/2016/7/layout/VerticalSolidActionList"/>
    <dgm:cxn modelId="{11C772AB-081C-458A-8689-F6072FF814BA}" type="presParOf" srcId="{3389D271-BC01-4A86-AE4C-3F7C95A563CC}" destId="{9E8B82AD-6FDD-45DC-9249-3FEA07D24ED2}" srcOrd="0" destOrd="0" presId="urn:microsoft.com/office/officeart/2016/7/layout/VerticalSolidActionList"/>
    <dgm:cxn modelId="{23207D27-C92E-4FD4-BEE6-86F743C722A4}" type="presParOf" srcId="{9E8B82AD-6FDD-45DC-9249-3FEA07D24ED2}" destId="{8B0C6DB9-0323-4463-9EBF-30160B02818B}" srcOrd="0" destOrd="0" presId="urn:microsoft.com/office/officeart/2016/7/layout/VerticalSolidActionList"/>
    <dgm:cxn modelId="{7C75A23D-1997-437B-A263-6DEC4C8F6A5F}" type="presParOf" srcId="{9E8B82AD-6FDD-45DC-9249-3FEA07D24ED2}" destId="{F39CAF9E-B315-467A-B2CB-F4DF78C8EBDA}" srcOrd="1" destOrd="0" presId="urn:microsoft.com/office/officeart/2016/7/layout/VerticalSolidActionList"/>
    <dgm:cxn modelId="{012F0349-09AF-4F49-9227-80732CDF420F}" type="presParOf" srcId="{3389D271-BC01-4A86-AE4C-3F7C95A563CC}" destId="{69C373EA-7419-4D5A-BD14-ECAAF88E9C6E}" srcOrd="1" destOrd="0" presId="urn:microsoft.com/office/officeart/2016/7/layout/VerticalSolidActionList"/>
    <dgm:cxn modelId="{E49827BC-EFC2-42B6-A77D-E4E368AC65DA}" type="presParOf" srcId="{3389D271-BC01-4A86-AE4C-3F7C95A563CC}" destId="{258150DA-264E-409C-B306-1FC22FD1F249}" srcOrd="2" destOrd="0" presId="urn:microsoft.com/office/officeart/2016/7/layout/VerticalSolidActionList"/>
    <dgm:cxn modelId="{863F6D90-B6E2-48CC-B39E-3735C18CE764}" type="presParOf" srcId="{258150DA-264E-409C-B306-1FC22FD1F249}" destId="{745064B7-333B-4029-A050-7EC384DB97E9}" srcOrd="0" destOrd="0" presId="urn:microsoft.com/office/officeart/2016/7/layout/VerticalSolidActionList"/>
    <dgm:cxn modelId="{CE3AC91F-3CF6-4AB6-A58D-0D511C21D0FC}" type="presParOf" srcId="{258150DA-264E-409C-B306-1FC22FD1F249}" destId="{4622E387-624A-497E-B44F-D4F8C3D5637C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4ADEFA-5385-4E5C-9759-DD518158BCA1}">
      <dsp:nvSpPr>
        <dsp:cNvPr id="0" name=""/>
        <dsp:cNvSpPr/>
      </dsp:nvSpPr>
      <dsp:spPr>
        <a:xfrm>
          <a:off x="0" y="483871"/>
          <a:ext cx="7728267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1249680" rIns="59979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Implement a public health campaign focusing on physical health</a:t>
          </a:r>
        </a:p>
      </dsp:txBody>
      <dsp:txXfrm>
        <a:off x="0" y="483871"/>
        <a:ext cx="7728267" cy="1984500"/>
      </dsp:txXfrm>
    </dsp:sp>
    <dsp:sp modelId="{459990A6-1992-4175-B0E2-7B85A9B8D3F2}">
      <dsp:nvSpPr>
        <dsp:cNvPr id="0" name=""/>
        <dsp:cNvSpPr/>
      </dsp:nvSpPr>
      <dsp:spPr>
        <a:xfrm>
          <a:off x="386413" y="3379"/>
          <a:ext cx="5409786" cy="13660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Short-Term</a:t>
          </a:r>
        </a:p>
      </dsp:txBody>
      <dsp:txXfrm>
        <a:off x="453100" y="70066"/>
        <a:ext cx="5276412" cy="1232717"/>
      </dsp:txXfrm>
    </dsp:sp>
    <dsp:sp modelId="{72AD4337-EA65-4407-8525-62CA7F266E47}">
      <dsp:nvSpPr>
        <dsp:cNvPr id="0" name=""/>
        <dsp:cNvSpPr/>
      </dsp:nvSpPr>
      <dsp:spPr>
        <a:xfrm>
          <a:off x="0" y="3099444"/>
          <a:ext cx="7728267" cy="198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9799" tIns="1249680" rIns="599799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Incentivize companies to provide health and wellness stipends or courses to promote physical health </a:t>
          </a:r>
        </a:p>
      </dsp:txBody>
      <dsp:txXfrm>
        <a:off x="0" y="3099444"/>
        <a:ext cx="7728267" cy="1984500"/>
      </dsp:txXfrm>
    </dsp:sp>
    <dsp:sp modelId="{C20A7B7E-0299-429D-BE41-A1BE2208B5A1}">
      <dsp:nvSpPr>
        <dsp:cNvPr id="0" name=""/>
        <dsp:cNvSpPr/>
      </dsp:nvSpPr>
      <dsp:spPr>
        <a:xfrm>
          <a:off x="386413" y="2792371"/>
          <a:ext cx="5409786" cy="1192672"/>
        </a:xfrm>
        <a:prstGeom prst="round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/>
            <a:t>Long-Term</a:t>
          </a:r>
        </a:p>
      </dsp:txBody>
      <dsp:txXfrm>
        <a:off x="444634" y="2850592"/>
        <a:ext cx="5293344" cy="10762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5B5E2-1E02-470B-A92F-F7FB68EFE83E}">
      <dsp:nvSpPr>
        <dsp:cNvPr id="0" name=""/>
        <dsp:cNvSpPr/>
      </dsp:nvSpPr>
      <dsp:spPr>
        <a:xfrm>
          <a:off x="3370" y="0"/>
          <a:ext cx="5182598" cy="34441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1926" tIns="0" rIns="511926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Short term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Conduct research on the community’s hospital care needs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Review the performance of caregivers in high-burden areas</a:t>
          </a:r>
        </a:p>
      </dsp:txBody>
      <dsp:txXfrm>
        <a:off x="3370" y="1377641"/>
        <a:ext cx="5182598" cy="2066463"/>
      </dsp:txXfrm>
    </dsp:sp>
    <dsp:sp modelId="{510CC1EF-B2B9-4205-B5A1-5B305A21ED08}">
      <dsp:nvSpPr>
        <dsp:cNvPr id="0" name=""/>
        <dsp:cNvSpPr/>
      </dsp:nvSpPr>
      <dsp:spPr>
        <a:xfrm>
          <a:off x="3370" y="0"/>
          <a:ext cx="5182598" cy="1377642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1926" tIns="165100" rIns="51192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3370" y="0"/>
        <a:ext cx="5182598" cy="1377642"/>
      </dsp:txXfrm>
    </dsp:sp>
    <dsp:sp modelId="{8C4DD983-4693-41FB-BAEF-29CFADC0E3AC}">
      <dsp:nvSpPr>
        <dsp:cNvPr id="0" name=""/>
        <dsp:cNvSpPr/>
      </dsp:nvSpPr>
      <dsp:spPr>
        <a:xfrm>
          <a:off x="5600576" y="0"/>
          <a:ext cx="5182598" cy="3444105"/>
        </a:xfrm>
        <a:prstGeom prst="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1926" tIns="0" rIns="511926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Long Term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Invest in healthcare providers in high burden areas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Create a program with nonprofits like Project Access Northwest to streamline care coordination </a:t>
          </a:r>
        </a:p>
      </dsp:txBody>
      <dsp:txXfrm>
        <a:off x="5600576" y="1377641"/>
        <a:ext cx="5182598" cy="2066463"/>
      </dsp:txXfrm>
    </dsp:sp>
    <dsp:sp modelId="{1CA32DC0-DD7C-456E-BFDB-CE0B17249877}">
      <dsp:nvSpPr>
        <dsp:cNvPr id="0" name=""/>
        <dsp:cNvSpPr/>
      </dsp:nvSpPr>
      <dsp:spPr>
        <a:xfrm>
          <a:off x="5600576" y="0"/>
          <a:ext cx="5182598" cy="1377642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1926" tIns="165100" rIns="511926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5600576" y="0"/>
        <a:ext cx="5182598" cy="13776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CAF9E-B315-467A-B2CB-F4DF78C8EBDA}">
      <dsp:nvSpPr>
        <dsp:cNvPr id="0" name=""/>
        <dsp:cNvSpPr/>
      </dsp:nvSpPr>
      <dsp:spPr>
        <a:xfrm>
          <a:off x="1458722" y="443"/>
          <a:ext cx="5834888" cy="24470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13" tIns="621553" rIns="113213" bIns="62155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- Connect with community leaders to help    educate community members on health insurance and enrollment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- Research the barriers to care for minority communities </a:t>
          </a:r>
        </a:p>
      </dsp:txBody>
      <dsp:txXfrm>
        <a:off x="1458722" y="443"/>
        <a:ext cx="5834888" cy="2447059"/>
      </dsp:txXfrm>
    </dsp:sp>
    <dsp:sp modelId="{8B0C6DB9-0323-4463-9EBF-30160B02818B}">
      <dsp:nvSpPr>
        <dsp:cNvPr id="0" name=""/>
        <dsp:cNvSpPr/>
      </dsp:nvSpPr>
      <dsp:spPr>
        <a:xfrm>
          <a:off x="0" y="443"/>
          <a:ext cx="1458722" cy="244705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91" tIns="241715" rIns="77191" bIns="2417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Short</a:t>
          </a:r>
        </a:p>
      </dsp:txBody>
      <dsp:txXfrm>
        <a:off x="0" y="443"/>
        <a:ext cx="1458722" cy="2447059"/>
      </dsp:txXfrm>
    </dsp:sp>
    <dsp:sp modelId="{4622E387-624A-497E-B44F-D4F8C3D5637C}">
      <dsp:nvSpPr>
        <dsp:cNvPr id="0" name=""/>
        <dsp:cNvSpPr/>
      </dsp:nvSpPr>
      <dsp:spPr>
        <a:xfrm>
          <a:off x="1458722" y="2580475"/>
          <a:ext cx="5834888" cy="2447059"/>
        </a:xfrm>
        <a:prstGeom prst="rect">
          <a:avLst/>
        </a:prstGeom>
        <a:solidFill>
          <a:schemeClr val="accent2">
            <a:tint val="40000"/>
            <a:alpha val="90000"/>
            <a:hueOff val="3208860"/>
            <a:satOff val="-57041"/>
            <a:lumOff val="-4127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3208860"/>
              <a:satOff val="-57041"/>
              <a:lumOff val="-41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213" tIns="621553" rIns="113213" bIns="621553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kern="1200" dirty="0"/>
            <a:t>- Invest a long-term program to provide support to people seeking to enroll in healthcare</a:t>
          </a:r>
        </a:p>
      </dsp:txBody>
      <dsp:txXfrm>
        <a:off x="1458722" y="2580475"/>
        <a:ext cx="5834888" cy="2447059"/>
      </dsp:txXfrm>
    </dsp:sp>
    <dsp:sp modelId="{745064B7-333B-4029-A050-7EC384DB97E9}">
      <dsp:nvSpPr>
        <dsp:cNvPr id="0" name=""/>
        <dsp:cNvSpPr/>
      </dsp:nvSpPr>
      <dsp:spPr>
        <a:xfrm>
          <a:off x="0" y="2594326"/>
          <a:ext cx="1458722" cy="2447059"/>
        </a:xfrm>
        <a:prstGeom prst="rect">
          <a:avLst/>
        </a:prstGeom>
        <a:solidFill>
          <a:schemeClr val="accent2">
            <a:hueOff val="1954454"/>
            <a:satOff val="-31534"/>
            <a:lumOff val="-5490"/>
            <a:alphaOff val="0"/>
          </a:schemeClr>
        </a:solidFill>
        <a:ln w="10795" cap="flat" cmpd="sng" algn="ctr">
          <a:solidFill>
            <a:schemeClr val="accent2">
              <a:hueOff val="1954454"/>
              <a:satOff val="-31534"/>
              <a:lumOff val="-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191" tIns="241715" rIns="77191" bIns="2417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Long</a:t>
          </a:r>
        </a:p>
      </dsp:txBody>
      <dsp:txXfrm>
        <a:off x="0" y="2594326"/>
        <a:ext cx="1458722" cy="2447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16D09B-93A6-4351-AF08-710C561F553E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C155B-35A4-46EF-92DA-70DEE6248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69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5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3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5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12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5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34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25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61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07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8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2A0BB0F-9009-4E26-9D94-A0E258FA2308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6C93FBF6-CC18-4B98-BC21-4263B77444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08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4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7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9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" name="Freeform: Shape 11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9D1EE-32BA-802D-8A8D-4D102DBB1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City of Seattle Public Health: Chronic Conditions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8A58D-7961-0B2D-7071-1ED94241F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702" y="4084889"/>
            <a:ext cx="3021621" cy="170915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800">
                <a:solidFill>
                  <a:srgbClr val="FFFFFF"/>
                </a:solidFill>
              </a:rPr>
              <a:t>By May Paddor</a:t>
            </a:r>
          </a:p>
        </p:txBody>
      </p:sp>
    </p:spTree>
    <p:extLst>
      <p:ext uri="{BB962C8B-B14F-4D97-AF65-F5344CB8AC3E}">
        <p14:creationId xmlns:p14="http://schemas.microsoft.com/office/powerpoint/2010/main" val="393232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5CF2FC8-D184-4B10-83A5-61FC2148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99A7C-66CB-53D6-3654-4FBE2245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sz="3300" dirty="0"/>
              <a:t>Multiple variable regression: Mental Health Not Good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DB10710-F387-7F9D-8D86-5BD8A665DA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681361"/>
              </p:ext>
            </p:extLst>
          </p:nvPr>
        </p:nvGraphicFramePr>
        <p:xfrm>
          <a:off x="6092890" y="1614366"/>
          <a:ext cx="5238341" cy="36096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97237">
                  <a:extLst>
                    <a:ext uri="{9D8B030D-6E8A-4147-A177-3AD203B41FA5}">
                      <a16:colId xmlns:a16="http://schemas.microsoft.com/office/drawing/2014/main" val="1809671987"/>
                    </a:ext>
                  </a:extLst>
                </a:gridCol>
                <a:gridCol w="2841104">
                  <a:extLst>
                    <a:ext uri="{9D8B030D-6E8A-4147-A177-3AD203B41FA5}">
                      <a16:colId xmlns:a16="http://schemas.microsoft.com/office/drawing/2014/main" val="265001903"/>
                    </a:ext>
                  </a:extLst>
                </a:gridCol>
              </a:tblGrid>
              <a:tr h="450762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cap="none" spc="0">
                          <a:solidFill>
                            <a:schemeClr val="tx1"/>
                          </a:solidFill>
                        </a:rPr>
                        <a:t>Variable</a:t>
                      </a:r>
                    </a:p>
                  </a:txBody>
                  <a:tcPr marL="0" marR="111515" marT="21129" marB="105647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>
                          <a:solidFill>
                            <a:schemeClr val="tx1"/>
                          </a:solidFill>
                        </a:rPr>
                        <a:t>Not Good Mental Health </a:t>
                      </a:r>
                    </a:p>
                  </a:txBody>
                  <a:tcPr marL="0" marR="111515" marT="21129" marB="105647" anchor="b"/>
                </a:tc>
                <a:extLst>
                  <a:ext uri="{0D108BD9-81ED-4DB2-BD59-A6C34878D82A}">
                    <a16:rowId xmlns:a16="http://schemas.microsoft.com/office/drawing/2014/main" val="1269977281"/>
                  </a:ext>
                </a:extLst>
              </a:tr>
              <a:tr h="39089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Percent of Foreign Born</a:t>
                      </a:r>
                    </a:p>
                  </a:txBody>
                  <a:tcPr marL="0" marR="111515" marT="31694" marB="105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 marL="0" marR="111515" marT="31694" marB="105647"/>
                </a:tc>
                <a:extLst>
                  <a:ext uri="{0D108BD9-81ED-4DB2-BD59-A6C34878D82A}">
                    <a16:rowId xmlns:a16="http://schemas.microsoft.com/office/drawing/2014/main" val="4023901086"/>
                  </a:ext>
                </a:extLst>
              </a:tr>
              <a:tr h="39089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No Leisure/Physical Activity</a:t>
                      </a:r>
                    </a:p>
                  </a:txBody>
                  <a:tcPr marL="0" marR="111515" marT="31694" marB="105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 marL="0" marR="111515" marT="31694" marB="105647"/>
                </a:tc>
                <a:extLst>
                  <a:ext uri="{0D108BD9-81ED-4DB2-BD59-A6C34878D82A}">
                    <a16:rowId xmlns:a16="http://schemas.microsoft.com/office/drawing/2014/main" val="3187436729"/>
                  </a:ext>
                </a:extLst>
              </a:tr>
              <a:tr h="602190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Percentile of Diagnosed Diabetes</a:t>
                      </a:r>
                    </a:p>
                  </a:txBody>
                  <a:tcPr marL="0" marR="111515" marT="31694" marB="105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0" marR="111515" marT="31694" marB="105647"/>
                </a:tc>
                <a:extLst>
                  <a:ext uri="{0D108BD9-81ED-4DB2-BD59-A6C34878D82A}">
                    <a16:rowId xmlns:a16="http://schemas.microsoft.com/office/drawing/2014/main" val="455019634"/>
                  </a:ext>
                </a:extLst>
              </a:tr>
              <a:tr h="602190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Percentile of People with Asthma</a:t>
                      </a:r>
                    </a:p>
                  </a:txBody>
                  <a:tcPr marL="0" marR="111515" marT="31694" marB="105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 marL="0" marR="111515" marT="31694" marB="105647"/>
                </a:tc>
                <a:extLst>
                  <a:ext uri="{0D108BD9-81ED-4DB2-BD59-A6C34878D82A}">
                    <a16:rowId xmlns:a16="http://schemas.microsoft.com/office/drawing/2014/main" val="2981265729"/>
                  </a:ext>
                </a:extLst>
              </a:tr>
              <a:tr h="39089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Population in Poverty</a:t>
                      </a:r>
                    </a:p>
                  </a:txBody>
                  <a:tcPr marL="0" marR="111515" marT="31694" marB="105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 marL="0" marR="111515" marT="31694" marB="105647"/>
                </a:tc>
                <a:extLst>
                  <a:ext uri="{0D108BD9-81ED-4DB2-BD59-A6C34878D82A}">
                    <a16:rowId xmlns:a16="http://schemas.microsoft.com/office/drawing/2014/main" val="2553277808"/>
                  </a:ext>
                </a:extLst>
              </a:tr>
              <a:tr h="39089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Obesity</a:t>
                      </a:r>
                    </a:p>
                  </a:txBody>
                  <a:tcPr marL="0" marR="111515" marT="31694" marB="105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0" marR="111515" marT="31694" marB="105647"/>
                </a:tc>
                <a:extLst>
                  <a:ext uri="{0D108BD9-81ED-4DB2-BD59-A6C34878D82A}">
                    <a16:rowId xmlns:a16="http://schemas.microsoft.com/office/drawing/2014/main" val="210446425"/>
                  </a:ext>
                </a:extLst>
              </a:tr>
              <a:tr h="390895"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Adjusted R-squared</a:t>
                      </a:r>
                    </a:p>
                  </a:txBody>
                  <a:tcPr marL="0" marR="111515" marT="31694" marB="1056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0.9279</a:t>
                      </a:r>
                    </a:p>
                  </a:txBody>
                  <a:tcPr marL="0" marR="111515" marT="31694" marB="105647"/>
                </a:tc>
                <a:extLst>
                  <a:ext uri="{0D108BD9-81ED-4DB2-BD59-A6C34878D82A}">
                    <a16:rowId xmlns:a16="http://schemas.microsoft.com/office/drawing/2014/main" val="14266859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A91A8377-9432-CB4D-4072-A19CBEC72C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55" t="56985" r="1903" b="13608"/>
          <a:stretch/>
        </p:blipFill>
        <p:spPr>
          <a:xfrm>
            <a:off x="676406" y="2749295"/>
            <a:ext cx="3771711" cy="2735340"/>
          </a:xfrm>
          <a:prstGeom prst="rect">
            <a:avLst/>
          </a:prstGeom>
          <a:solidFill>
            <a:schemeClr val="accent2"/>
          </a:solidFill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11013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FD28C9-F94D-31A4-F830-6813C29CF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/>
              <a:t>Chronic Conditions: Variable Observations</a:t>
            </a:r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B50B704D-955E-67B2-8DC0-2ECAD5D0BE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895132"/>
              </p:ext>
            </p:extLst>
          </p:nvPr>
        </p:nvGraphicFramePr>
        <p:xfrm>
          <a:off x="5238430" y="759599"/>
          <a:ext cx="6131692" cy="53306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09278">
                  <a:extLst>
                    <a:ext uri="{9D8B030D-6E8A-4147-A177-3AD203B41FA5}">
                      <a16:colId xmlns:a16="http://schemas.microsoft.com/office/drawing/2014/main" val="286640172"/>
                    </a:ext>
                  </a:extLst>
                </a:gridCol>
                <a:gridCol w="1274947">
                  <a:extLst>
                    <a:ext uri="{9D8B030D-6E8A-4147-A177-3AD203B41FA5}">
                      <a16:colId xmlns:a16="http://schemas.microsoft.com/office/drawing/2014/main" val="1238490997"/>
                    </a:ext>
                  </a:extLst>
                </a:gridCol>
                <a:gridCol w="1434611">
                  <a:extLst>
                    <a:ext uri="{9D8B030D-6E8A-4147-A177-3AD203B41FA5}">
                      <a16:colId xmlns:a16="http://schemas.microsoft.com/office/drawing/2014/main" val="4169211264"/>
                    </a:ext>
                  </a:extLst>
                </a:gridCol>
                <a:gridCol w="1212856">
                  <a:extLst>
                    <a:ext uri="{9D8B030D-6E8A-4147-A177-3AD203B41FA5}">
                      <a16:colId xmlns:a16="http://schemas.microsoft.com/office/drawing/2014/main" val="2041829079"/>
                    </a:ext>
                  </a:extLst>
                </a:gridCol>
              </a:tblGrid>
              <a:tr h="800450">
                <a:tc>
                  <a:txBody>
                    <a:bodyPr/>
                    <a:lstStyle/>
                    <a:p>
                      <a:pPr lvl="0" algn="ctr"/>
                      <a:r>
                        <a:rPr lang="en-US" sz="2200"/>
                        <a:t>Variable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Asthma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Diabetes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/>
                        <a:t>Mental Health 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2986234604"/>
                  </a:ext>
                </a:extLst>
              </a:tr>
              <a:tr h="630141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Percent of Foreign Born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-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1919300824"/>
                  </a:ext>
                </a:extLst>
              </a:tr>
              <a:tr h="630141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No Leisure/Physical Activity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-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***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***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2851931089"/>
                  </a:ext>
                </a:extLst>
              </a:tr>
              <a:tr h="630141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Percentile of Diagnosed Diabetes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NA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NA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2261867824"/>
                  </a:ext>
                </a:extLst>
              </a:tr>
              <a:tr h="630141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Percentile of People with Asthma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NA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NA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***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4204079700"/>
                  </a:ext>
                </a:extLst>
              </a:tr>
              <a:tr h="374679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Population in Poverty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-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***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665691957"/>
                  </a:ext>
                </a:extLst>
              </a:tr>
              <a:tr h="374679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Obesity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***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***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938159840"/>
                  </a:ext>
                </a:extLst>
              </a:tr>
              <a:tr h="630141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Mental Health Not Good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***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**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NA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729640337"/>
                  </a:ext>
                </a:extLst>
              </a:tr>
              <a:tr h="630141"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Less than a Bachelor’s Degree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*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**</a:t>
                      </a:r>
                    </a:p>
                  </a:txBody>
                  <a:tcPr marL="85154" marR="85154" marT="42577" marB="42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/>
                        <a:t>NA</a:t>
                      </a:r>
                    </a:p>
                  </a:txBody>
                  <a:tcPr marL="85154" marR="85154" marT="42577" marB="42577"/>
                </a:tc>
                <a:extLst>
                  <a:ext uri="{0D108BD9-81ED-4DB2-BD59-A6C34878D82A}">
                    <a16:rowId xmlns:a16="http://schemas.microsoft.com/office/drawing/2014/main" val="268580520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3E055BF-319E-BA51-8963-A2AA7213EBCE}"/>
              </a:ext>
            </a:extLst>
          </p:cNvPr>
          <p:cNvSpPr/>
          <p:nvPr/>
        </p:nvSpPr>
        <p:spPr>
          <a:xfrm>
            <a:off x="7712094" y="4488874"/>
            <a:ext cx="3543715" cy="26323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786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ACA89-C906-2246-75D3-1BBEF8DF8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02" y="-357722"/>
            <a:ext cx="3360276" cy="4601183"/>
          </a:xfrm>
        </p:spPr>
        <p:txBody>
          <a:bodyPr>
            <a:normAutofit/>
          </a:bodyPr>
          <a:lstStyle/>
          <a:p>
            <a:r>
              <a:rPr lang="en-US" sz="3200" dirty="0"/>
              <a:t>Chronic Condition Recommendations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C64B09-DEBA-45AF-12EE-4844A0C229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2384811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Anti-stigma resources - King County">
            <a:extLst>
              <a:ext uri="{FF2B5EF4-FFF2-40B4-BE49-F238E27FC236}">
                <a16:creationId xmlns:a16="http://schemas.microsoft.com/office/drawing/2014/main" id="{BE575FA8-4AD7-4BC2-CD9D-4B5E70324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46" y="2546741"/>
            <a:ext cx="2418056" cy="342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418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E6A90CB-6529-DC8B-B892-DE9FBE05C4DD}"/>
              </a:ext>
            </a:extLst>
          </p:cNvPr>
          <p:cNvSpPr/>
          <p:nvPr/>
        </p:nvSpPr>
        <p:spPr>
          <a:xfrm>
            <a:off x="6282669" y="759599"/>
            <a:ext cx="1968504" cy="533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577A01-3DD8-4E33-BEE1-3065F7E6F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5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5F3413A-ECA5-909E-BAC3-0DADFCC25E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49" t="9923" r="5636" b="14929"/>
          <a:stretch/>
        </p:blipFill>
        <p:spPr>
          <a:xfrm>
            <a:off x="8193451" y="759598"/>
            <a:ext cx="3902218" cy="533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D9AD0-0BFB-B439-91B3-1B27B0C6CC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62" t="16835" r="51262" b="31987"/>
          <a:stretch/>
        </p:blipFill>
        <p:spPr>
          <a:xfrm>
            <a:off x="90306" y="942830"/>
            <a:ext cx="2558636" cy="25519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10B528-5A02-AA01-8D79-05CA750267EB}"/>
              </a:ext>
            </a:extLst>
          </p:cNvPr>
          <p:cNvSpPr txBox="1"/>
          <p:nvPr/>
        </p:nvSpPr>
        <p:spPr>
          <a:xfrm>
            <a:off x="90306" y="3494750"/>
            <a:ext cx="283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Percentile of Diabetes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C2A00B-0478-13E6-E385-2BFC20A310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87" t="17034" r="50842" b="32391"/>
          <a:stretch/>
        </p:blipFill>
        <p:spPr>
          <a:xfrm>
            <a:off x="2788511" y="942830"/>
            <a:ext cx="2589099" cy="2551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F69C7-0EE1-4AAB-A76C-16088EFA7F06}"/>
              </a:ext>
            </a:extLst>
          </p:cNvPr>
          <p:cNvSpPr txBox="1"/>
          <p:nvPr/>
        </p:nvSpPr>
        <p:spPr>
          <a:xfrm>
            <a:off x="2932315" y="3494750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Percentile of Asthma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AAC64E-B9F4-BBCB-26D4-A2AF125056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70" t="16970" r="51984" b="32454"/>
          <a:stretch/>
        </p:blipFill>
        <p:spPr>
          <a:xfrm>
            <a:off x="5519842" y="958252"/>
            <a:ext cx="2589099" cy="25519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DB2C52-B188-729E-FB43-C3A2CF20C0CA}"/>
              </a:ext>
            </a:extLst>
          </p:cNvPr>
          <p:cNvSpPr txBox="1"/>
          <p:nvPr/>
        </p:nvSpPr>
        <p:spPr>
          <a:xfrm>
            <a:off x="5432142" y="3465161"/>
            <a:ext cx="275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Percentile of Mental Health Not Good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1EF961-64FD-ABFA-B382-8647B20712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523" t="16467" r="18463" b="77383"/>
          <a:stretch/>
        </p:blipFill>
        <p:spPr>
          <a:xfrm>
            <a:off x="2024744" y="238820"/>
            <a:ext cx="4071256" cy="4889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B2434F9-C84C-58B1-5234-77E3E65B22A2}"/>
              </a:ext>
            </a:extLst>
          </p:cNvPr>
          <p:cNvSpPr/>
          <p:nvPr/>
        </p:nvSpPr>
        <p:spPr>
          <a:xfrm>
            <a:off x="5767822" y="357273"/>
            <a:ext cx="769965" cy="336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5A7849F-BB3A-8BBC-EC18-3831D7B19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28" y="5045432"/>
            <a:ext cx="5396414" cy="706964"/>
          </a:xfrm>
        </p:spPr>
        <p:txBody>
          <a:bodyPr>
            <a:noAutofit/>
          </a:bodyPr>
          <a:lstStyle/>
          <a:p>
            <a:r>
              <a:rPr lang="en-US" sz="4800" dirty="0"/>
              <a:t>High Burden of Disease &amp; Hospitals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4FD76-55B2-2E54-01B8-12118EA46F90}"/>
              </a:ext>
            </a:extLst>
          </p:cNvPr>
          <p:cNvSpPr/>
          <p:nvPr/>
        </p:nvSpPr>
        <p:spPr>
          <a:xfrm>
            <a:off x="1626032" y="483277"/>
            <a:ext cx="769965" cy="244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D0327E-2FD6-38C3-2081-2546EFE15C38}"/>
              </a:ext>
            </a:extLst>
          </p:cNvPr>
          <p:cNvSpPr txBox="1"/>
          <p:nvPr/>
        </p:nvSpPr>
        <p:spPr>
          <a:xfrm>
            <a:off x="5691795" y="398147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5E49C3-0320-7C10-CDC1-C112DAB7ED06}"/>
              </a:ext>
            </a:extLst>
          </p:cNvPr>
          <p:cNvSpPr txBox="1"/>
          <p:nvPr/>
        </p:nvSpPr>
        <p:spPr>
          <a:xfrm>
            <a:off x="1866491" y="398147"/>
            <a:ext cx="92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F10BC-E883-80D9-4DFA-414EAC4501A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593" t="15882" r="53683" b="16122"/>
          <a:stretch/>
        </p:blipFill>
        <p:spPr>
          <a:xfrm>
            <a:off x="8215211" y="694170"/>
            <a:ext cx="3916421" cy="541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98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66E947-FB18-4E34-92A1-7AE660349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1FB687-F018-4798-90C8-38F1111E1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228428" y="272368"/>
            <a:ext cx="1741251" cy="114300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CEF6B-D701-6CFF-CF3E-7282B1FE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7" y="5257630"/>
            <a:ext cx="10908667" cy="10214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Hospital Data Recommendations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BAA161-AE24-467D-9AE2-A99E23CD7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7030" y="-5522982"/>
            <a:ext cx="384048" cy="1143001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88714E0E-9DEB-F68E-1956-45DF7EC9B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798194"/>
              </p:ext>
            </p:extLst>
          </p:nvPr>
        </p:nvGraphicFramePr>
        <p:xfrm>
          <a:off x="702727" y="1029176"/>
          <a:ext cx="10786546" cy="34441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Project Access Northwest - Home | Facebook">
            <a:extLst>
              <a:ext uri="{FF2B5EF4-FFF2-40B4-BE49-F238E27FC236}">
                <a16:creationId xmlns:a16="http://schemas.microsoft.com/office/drawing/2014/main" id="{194866A0-41CB-DB27-6AE8-F0F735B28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2" b="17539"/>
          <a:stretch/>
        </p:blipFill>
        <p:spPr bwMode="auto">
          <a:xfrm rot="405431">
            <a:off x="9434149" y="732126"/>
            <a:ext cx="2566038" cy="1741252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munity Health Improvement Plan | Mono County California">
            <a:extLst>
              <a:ext uri="{FF2B5EF4-FFF2-40B4-BE49-F238E27FC236}">
                <a16:creationId xmlns:a16="http://schemas.microsoft.com/office/drawing/2014/main" id="{C114288B-5ED3-2BC6-6E06-A234C3AC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4767">
            <a:off x="361454" y="4225499"/>
            <a:ext cx="2032570" cy="1951268"/>
          </a:xfrm>
          <a:prstGeom prst="rect">
            <a:avLst/>
          </a:prstGeom>
          <a:noFill/>
          <a:ln w="38100">
            <a:solidFill>
              <a:schemeClr val="accent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866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CEF6B-D701-6CFF-CF3E-7282B1FE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spc="-100" dirty="0"/>
              <a:t>High Burden &amp; People Without Insurance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82FCE18-925C-ED07-E91D-77A6583A32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9933429"/>
              </p:ext>
            </p:extLst>
          </p:nvPr>
        </p:nvGraphicFramePr>
        <p:xfrm>
          <a:off x="4642229" y="538843"/>
          <a:ext cx="7173635" cy="5714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85823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AAD8036-96D8-496C-8006-37ACA5AD8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24A4CBA9-3463-4C65-BF46-6B6C50E7F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2856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CEF6B-D701-6CFF-CF3E-7282B1FEF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2856" y="-635515"/>
            <a:ext cx="3549144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Insurance Recommendations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2DCEED6C-D39C-40AA-B89E-52C3FA5A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9" name="TextBox 2">
            <a:extLst>
              <a:ext uri="{FF2B5EF4-FFF2-40B4-BE49-F238E27FC236}">
                <a16:creationId xmlns:a16="http://schemas.microsoft.com/office/drawing/2014/main" id="{1124CB3C-BE28-8EA1-CABD-DAE437AE31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7080096"/>
              </p:ext>
            </p:extLst>
          </p:nvPr>
        </p:nvGraphicFramePr>
        <p:xfrm>
          <a:off x="866647" y="933854"/>
          <a:ext cx="7293610" cy="5041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79ED85EF-AAE9-27F2-2C01-43F09A20D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749" y="2459409"/>
            <a:ext cx="3209358" cy="301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238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10DD1-0909-B0AA-3A5E-3F2737FF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082" y="1298448"/>
            <a:ext cx="6068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4600">
                <a:solidFill>
                  <a:srgbClr val="FFFFFF"/>
                </a:solidFill>
              </a:rPr>
            </a:br>
            <a:br>
              <a:rPr lang="en-US" sz="4600">
                <a:solidFill>
                  <a:srgbClr val="FFFFFF"/>
                </a:solidFill>
              </a:rPr>
            </a:br>
            <a:r>
              <a:rPr lang="en-US" sz="4600">
                <a:solidFill>
                  <a:srgbClr val="FFFFFF"/>
                </a:solidFill>
              </a:rPr>
              <a:t>Thank you for Listening!</a:t>
            </a:r>
            <a:br>
              <a:rPr lang="en-US" sz="4600">
                <a:solidFill>
                  <a:srgbClr val="FFFFFF"/>
                </a:solidFill>
              </a:rPr>
            </a:br>
            <a:r>
              <a:rPr lang="en-US" sz="46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FF8B1-A6DF-8E7C-8CB0-9D6908F94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4083" y="4670246"/>
            <a:ext cx="6037903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AA858AC7-3239-0C9F-993B-8B69373A7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57F231E5-F402-49E1-82B4-C762909ED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6F0BA12B-74D1-4DB1-9A3F-C9BA27B81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Freeform: Shape 15">
            <a:extLst>
              <a:ext uri="{FF2B5EF4-FFF2-40B4-BE49-F238E27FC236}">
                <a16:creationId xmlns:a16="http://schemas.microsoft.com/office/drawing/2014/main" id="{515FCC40-AA93-4D3B-90D0-69BC824E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E562E1-9CCE-B749-5514-D37F1296E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4398" y="1298448"/>
            <a:ext cx="731520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2B480-B1F3-B38E-171F-F9EDCA76D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4397" y="4670246"/>
            <a:ext cx="6714232" cy="9144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83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CF2FC8-D184-4B10-83A5-61FC2148B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848"/>
            <a:ext cx="560825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9A60-CE9A-E1CD-E6BF-F8582C9D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Background: RSI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FDAE-23C7-82C0-4E91-645742B95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Racial and Social Equity Composite Index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- Obtained from data.gov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- Last updated in 2022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- Collected by the City of Seattle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- Looks at trends in race, socioeconomic status and health disadvantages in the different neighborhoods in Seattle by census tract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4DF3CE9-7C16-6335-BEF4-47DECD9A2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770421"/>
              </p:ext>
            </p:extLst>
          </p:nvPr>
        </p:nvGraphicFramePr>
        <p:xfrm>
          <a:off x="6092890" y="2242416"/>
          <a:ext cx="5238342" cy="2353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048">
                  <a:extLst>
                    <a:ext uri="{9D8B030D-6E8A-4147-A177-3AD203B41FA5}">
                      <a16:colId xmlns:a16="http://schemas.microsoft.com/office/drawing/2014/main" val="833683065"/>
                    </a:ext>
                  </a:extLst>
                </a:gridCol>
                <a:gridCol w="1326899">
                  <a:extLst>
                    <a:ext uri="{9D8B030D-6E8A-4147-A177-3AD203B41FA5}">
                      <a16:colId xmlns:a16="http://schemas.microsoft.com/office/drawing/2014/main" val="84990258"/>
                    </a:ext>
                  </a:extLst>
                </a:gridCol>
                <a:gridCol w="1188392">
                  <a:extLst>
                    <a:ext uri="{9D8B030D-6E8A-4147-A177-3AD203B41FA5}">
                      <a16:colId xmlns:a16="http://schemas.microsoft.com/office/drawing/2014/main" val="331753959"/>
                    </a:ext>
                  </a:extLst>
                </a:gridCol>
                <a:gridCol w="1410003">
                  <a:extLst>
                    <a:ext uri="{9D8B030D-6E8A-4147-A177-3AD203B41FA5}">
                      <a16:colId xmlns:a16="http://schemas.microsoft.com/office/drawing/2014/main" val="2663974435"/>
                    </a:ext>
                  </a:extLst>
                </a:gridCol>
              </a:tblGrid>
              <a:tr h="1037142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Measure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Diabetes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Asthma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Mental Health Not Good</a:t>
                      </a:r>
                    </a:p>
                  </a:txBody>
                  <a:tcPr marL="99725" marR="99725" marT="49863" marB="49863"/>
                </a:tc>
                <a:extLst>
                  <a:ext uri="{0D108BD9-81ED-4DB2-BD59-A6C34878D82A}">
                    <a16:rowId xmlns:a16="http://schemas.microsoft.com/office/drawing/2014/main" val="674451334"/>
                  </a:ext>
                </a:extLst>
              </a:tr>
              <a:tr h="438791">
                <a:tc>
                  <a:txBody>
                    <a:bodyPr/>
                    <a:lstStyle/>
                    <a:p>
                      <a:r>
                        <a:rPr lang="en-US" sz="2000"/>
                        <a:t>Min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1.2%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8.0%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7.1%</a:t>
                      </a:r>
                    </a:p>
                  </a:txBody>
                  <a:tcPr marL="99725" marR="99725" marT="49863" marB="49863"/>
                </a:tc>
                <a:extLst>
                  <a:ext uri="{0D108BD9-81ED-4DB2-BD59-A6C34878D82A}">
                    <a16:rowId xmlns:a16="http://schemas.microsoft.com/office/drawing/2014/main" val="393071251"/>
                  </a:ext>
                </a:extLst>
              </a:tr>
              <a:tr h="438791">
                <a:tc>
                  <a:txBody>
                    <a:bodyPr/>
                    <a:lstStyle/>
                    <a:p>
                      <a:r>
                        <a:rPr lang="en-US" sz="2000"/>
                        <a:t>Mean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6.84%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8.93%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en-US" sz="2000" kern="120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9.97%</a:t>
                      </a:r>
                    </a:p>
                  </a:txBody>
                  <a:tcPr marL="99725" marR="99725" marT="49863" marB="49863"/>
                </a:tc>
                <a:extLst>
                  <a:ext uri="{0D108BD9-81ED-4DB2-BD59-A6C34878D82A}">
                    <a16:rowId xmlns:a16="http://schemas.microsoft.com/office/drawing/2014/main" val="291403553"/>
                  </a:ext>
                </a:extLst>
              </a:tr>
              <a:tr h="438791">
                <a:tc>
                  <a:txBody>
                    <a:bodyPr/>
                    <a:lstStyle/>
                    <a:p>
                      <a:r>
                        <a:rPr lang="en-US" sz="2000"/>
                        <a:t>Max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highlight>
                            <a:srgbClr val="FFFF00"/>
                          </a:highlight>
                        </a:rPr>
                        <a:t>17.77%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11.4%</a:t>
                      </a:r>
                    </a:p>
                  </a:txBody>
                  <a:tcPr marL="99725" marR="99725" marT="49863" marB="49863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16.2%</a:t>
                      </a:r>
                    </a:p>
                  </a:txBody>
                  <a:tcPr marL="99725" marR="99725" marT="49863" marB="49863"/>
                </a:tc>
                <a:extLst>
                  <a:ext uri="{0D108BD9-81ED-4DB2-BD59-A6C34878D82A}">
                    <a16:rowId xmlns:a16="http://schemas.microsoft.com/office/drawing/2014/main" val="646561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075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9A60-CE9A-E1CD-E6BF-F8582C9D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/>
              <a:t>Background: Hospital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FDAE-23C7-82C0-4E91-645742B95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3585891" cy="5120640"/>
          </a:xfrm>
        </p:spPr>
        <p:txBody>
          <a:bodyPr>
            <a:normAutofit/>
          </a:bodyPr>
          <a:lstStyle/>
          <a:p>
            <a:r>
              <a:rPr lang="en-US" dirty="0"/>
              <a:t>Hospital Data </a:t>
            </a:r>
          </a:p>
          <a:p>
            <a:pPr lvl="1"/>
            <a:r>
              <a:rPr lang="en-US" dirty="0"/>
              <a:t>Collected by Seattle’s </a:t>
            </a:r>
            <a:r>
              <a:rPr lang="en-US" dirty="0" err="1"/>
              <a:t>GeoData</a:t>
            </a:r>
            <a:r>
              <a:rPr lang="en-US" dirty="0"/>
              <a:t> website</a:t>
            </a:r>
          </a:p>
          <a:p>
            <a:pPr lvl="1"/>
            <a:r>
              <a:rPr lang="en-US" dirty="0"/>
              <a:t>Data updated constantly through a GIS system </a:t>
            </a:r>
          </a:p>
          <a:p>
            <a:pPr lvl="1"/>
            <a:r>
              <a:rPr lang="en-US" dirty="0"/>
              <a:t>Lists the locations of all the hospitals in the Seattle area </a:t>
            </a:r>
          </a:p>
          <a:p>
            <a:pPr lvl="1"/>
            <a:r>
              <a:rPr lang="en-US" dirty="0"/>
              <a:t>Used all data points of hospitals located in the 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24844-0651-5A0A-4FA1-98A3410EB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93" t="15882" r="53683" b="16122"/>
          <a:stretch/>
        </p:blipFill>
        <p:spPr>
          <a:xfrm>
            <a:off x="7818120" y="1025880"/>
            <a:ext cx="3474720" cy="48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7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679A60-CE9A-E1CD-E6BF-F8582C9D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/>
              <a:t>Background: Insurance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0FDAE-23C7-82C0-4E91-645742B95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5526936" cy="3274586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- Insurance Data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- Obtained from the City of Seattle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- Part of Seattle’s research to reduce health disparities 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- Asian populations had the lowest rates of uninsured people at 4.5%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-American Indian and Native Alaskan populations reported the highest average (%) of uninsured individuals at 19.31%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***Data was incomplete for Native Hawaiian &amp; Pacific Islanders, as well as American Indians and Alaskan Natives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3DFA6FD-9078-9E7D-C716-FC0D7CE330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2130243"/>
              </p:ext>
            </p:extLst>
          </p:nvPr>
        </p:nvGraphicFramePr>
        <p:xfrm>
          <a:off x="7052486" y="768096"/>
          <a:ext cx="4855757" cy="5321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167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62322-861C-4CF4-C2E5-3777F9DB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7056444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Data Analyses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ACE39-A7FA-7415-6DB7-EA1EDA97A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8702" y="4084889"/>
            <a:ext cx="3021621" cy="17091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970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7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8C0D9-CFE7-BEA9-EB2A-59ABD75C3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1390" y="1079770"/>
            <a:ext cx="3654857" cy="15272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Cluster Analysis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63BF288F-1ABD-F6B0-7BDF-9D7E519EF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7" t="2736" r="26158" b="18333"/>
          <a:stretch/>
        </p:blipFill>
        <p:spPr>
          <a:xfrm>
            <a:off x="1201699" y="757325"/>
            <a:ext cx="5826605" cy="5329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C635E8-E1A6-BAA3-153A-5C2A848D9BB9}"/>
              </a:ext>
            </a:extLst>
          </p:cNvPr>
          <p:cNvSpPr txBox="1"/>
          <p:nvPr/>
        </p:nvSpPr>
        <p:spPr>
          <a:xfrm>
            <a:off x="8161390" y="2607014"/>
            <a:ext cx="3654857" cy="31579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0287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- Heat Map = Correlations between data</a:t>
            </a:r>
          </a:p>
          <a:p>
            <a:pPr marL="560070"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- Diabetes seems inconsistent across most clusters</a:t>
            </a:r>
          </a:p>
          <a:p>
            <a:pPr marL="560070"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- Mental health and asthma look relatively correlated </a:t>
            </a:r>
          </a:p>
          <a:p>
            <a:pPr marL="560070" lvl="1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FFFFFF"/>
                </a:solidFill>
              </a:rPr>
              <a:t>- Health Percentile has the clearest gradient </a:t>
            </a:r>
          </a:p>
          <a:p>
            <a:pPr marL="742950"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600" dirty="0">
              <a:solidFill>
                <a:srgbClr val="FFFFFF"/>
              </a:solidFill>
            </a:endParaRPr>
          </a:p>
          <a:p>
            <a:pPr lvl="1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1B2FD8-5879-72F0-F38A-F101B5B92F68}"/>
              </a:ext>
            </a:extLst>
          </p:cNvPr>
          <p:cNvSpPr txBox="1"/>
          <p:nvPr/>
        </p:nvSpPr>
        <p:spPr>
          <a:xfrm>
            <a:off x="2819398" y="6234219"/>
            <a:ext cx="931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Diabetes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3D175A-3566-8EC7-4431-BCDB6321F2DE}"/>
              </a:ext>
            </a:extLst>
          </p:cNvPr>
          <p:cNvSpPr txBox="1"/>
          <p:nvPr/>
        </p:nvSpPr>
        <p:spPr>
          <a:xfrm>
            <a:off x="3780082" y="6226103"/>
            <a:ext cx="931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Asthma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3B980-4B8F-23C0-93E4-47A41D404C13}"/>
              </a:ext>
            </a:extLst>
          </p:cNvPr>
          <p:cNvSpPr txBox="1"/>
          <p:nvPr/>
        </p:nvSpPr>
        <p:spPr>
          <a:xfrm>
            <a:off x="4740766" y="6074012"/>
            <a:ext cx="9313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Mental Health Not Good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BE177A-EB2F-F4A7-2FA9-21466E598AA2}"/>
              </a:ext>
            </a:extLst>
          </p:cNvPr>
          <p:cNvSpPr txBox="1"/>
          <p:nvPr/>
        </p:nvSpPr>
        <p:spPr>
          <a:xfrm>
            <a:off x="5730800" y="6150956"/>
            <a:ext cx="931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Health </a:t>
            </a:r>
          </a:p>
          <a:p>
            <a:pPr algn="ctr"/>
            <a:r>
              <a:rPr lang="en-US" sz="1000" dirty="0"/>
              <a:t>Percentile</a:t>
            </a:r>
          </a:p>
        </p:txBody>
      </p:sp>
    </p:spTree>
    <p:extLst>
      <p:ext uri="{BB962C8B-B14F-4D97-AF65-F5344CB8AC3E}">
        <p14:creationId xmlns:p14="http://schemas.microsoft.com/office/powerpoint/2010/main" val="147632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69373E92-F88D-4F0A-94DF-393703E7D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938" y="46653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C629DAA0-ADF6-43FD-9C99-483F722B5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609288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374BC4-BB64-6C71-8159-322753825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63" y="-630560"/>
            <a:ext cx="6092889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 dirty="0"/>
              <a:t>Multiple variable regression: Asthma</a:t>
            </a: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F32C8C35-BF44-4CFB-9754-81F07C98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76658EB-D814-9C41-C389-5921595BF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994039"/>
              </p:ext>
            </p:extLst>
          </p:nvPr>
        </p:nvGraphicFramePr>
        <p:xfrm>
          <a:off x="6586977" y="864399"/>
          <a:ext cx="4908848" cy="51210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28930">
                  <a:extLst>
                    <a:ext uri="{9D8B030D-6E8A-4147-A177-3AD203B41FA5}">
                      <a16:colId xmlns:a16="http://schemas.microsoft.com/office/drawing/2014/main" val="286640172"/>
                    </a:ext>
                  </a:extLst>
                </a:gridCol>
                <a:gridCol w="1279918">
                  <a:extLst>
                    <a:ext uri="{9D8B030D-6E8A-4147-A177-3AD203B41FA5}">
                      <a16:colId xmlns:a16="http://schemas.microsoft.com/office/drawing/2014/main" val="1238490997"/>
                    </a:ext>
                  </a:extLst>
                </a:gridCol>
              </a:tblGrid>
              <a:tr h="560853">
                <a:tc>
                  <a:txBody>
                    <a:bodyPr/>
                    <a:lstStyle/>
                    <a:p>
                      <a:pPr lvl="0" algn="ctr"/>
                      <a:r>
                        <a:rPr lang="en-US" sz="2100" b="0" cap="none" spc="0">
                          <a:solidFill>
                            <a:schemeClr val="bg1"/>
                          </a:solidFill>
                        </a:rPr>
                        <a:t>Variable</a:t>
                      </a:r>
                    </a:p>
                  </a:txBody>
                  <a:tcPr marL="130945" marR="100727" marT="100727" marB="10072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b="0" cap="none" spc="0">
                          <a:solidFill>
                            <a:schemeClr val="bg1"/>
                          </a:solidFill>
                        </a:rPr>
                        <a:t>Asthma</a:t>
                      </a:r>
                    </a:p>
                  </a:txBody>
                  <a:tcPr marL="130945" marR="100727" marT="100727" marB="10072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234604"/>
                  </a:ext>
                </a:extLst>
              </a:tr>
              <a:tr h="560853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Percent of Foreign Born</a:t>
                      </a:r>
                    </a:p>
                  </a:txBody>
                  <a:tcPr marL="130945" marR="100727" marT="100727" marB="100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**</a:t>
                      </a:r>
                    </a:p>
                  </a:txBody>
                  <a:tcPr marL="130945" marR="100727" marT="100727" marB="100727"/>
                </a:tc>
                <a:extLst>
                  <a:ext uri="{0D108BD9-81ED-4DB2-BD59-A6C34878D82A}">
                    <a16:rowId xmlns:a16="http://schemas.microsoft.com/office/drawing/2014/main" val="2851931089"/>
                  </a:ext>
                </a:extLst>
              </a:tr>
              <a:tr h="877969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Percentile of Mental Health Not Good</a:t>
                      </a:r>
                    </a:p>
                  </a:txBody>
                  <a:tcPr marL="130945" marR="100727" marT="100727" marB="100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 marL="130945" marR="100727" marT="100727" marB="100727"/>
                </a:tc>
                <a:extLst>
                  <a:ext uri="{0D108BD9-81ED-4DB2-BD59-A6C34878D82A}">
                    <a16:rowId xmlns:a16="http://schemas.microsoft.com/office/drawing/2014/main" val="2261867824"/>
                  </a:ext>
                </a:extLst>
              </a:tr>
              <a:tr h="560853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No Leisure/Physical Activity</a:t>
                      </a:r>
                    </a:p>
                  </a:txBody>
                  <a:tcPr marL="130945" marR="100727" marT="100727" marB="100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130945" marR="100727" marT="100727" marB="100727"/>
                </a:tc>
                <a:extLst>
                  <a:ext uri="{0D108BD9-81ED-4DB2-BD59-A6C34878D82A}">
                    <a16:rowId xmlns:a16="http://schemas.microsoft.com/office/drawing/2014/main" val="4204079700"/>
                  </a:ext>
                </a:extLst>
              </a:tr>
              <a:tr h="560853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Population in Poverty</a:t>
                      </a:r>
                    </a:p>
                  </a:txBody>
                  <a:tcPr marL="130945" marR="100727" marT="100727" marB="100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130945" marR="100727" marT="100727" marB="100727"/>
                </a:tc>
                <a:extLst>
                  <a:ext uri="{0D108BD9-81ED-4DB2-BD59-A6C34878D82A}">
                    <a16:rowId xmlns:a16="http://schemas.microsoft.com/office/drawing/2014/main" val="665691957"/>
                  </a:ext>
                </a:extLst>
              </a:tr>
              <a:tr h="560853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Obesity</a:t>
                      </a:r>
                    </a:p>
                  </a:txBody>
                  <a:tcPr marL="130945" marR="100727" marT="100727" marB="100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***</a:t>
                      </a:r>
                    </a:p>
                  </a:txBody>
                  <a:tcPr marL="130945" marR="100727" marT="100727" marB="100727"/>
                </a:tc>
                <a:extLst>
                  <a:ext uri="{0D108BD9-81ED-4DB2-BD59-A6C34878D82A}">
                    <a16:rowId xmlns:a16="http://schemas.microsoft.com/office/drawing/2014/main" val="938159840"/>
                  </a:ext>
                </a:extLst>
              </a:tr>
              <a:tr h="877969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Less than a Bachelor’s Degree</a:t>
                      </a:r>
                    </a:p>
                  </a:txBody>
                  <a:tcPr marL="130945" marR="100727" marT="100727" marB="100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*</a:t>
                      </a:r>
                    </a:p>
                  </a:txBody>
                  <a:tcPr marL="130945" marR="100727" marT="100727" marB="100727"/>
                </a:tc>
                <a:extLst>
                  <a:ext uri="{0D108BD9-81ED-4DB2-BD59-A6C34878D82A}">
                    <a16:rowId xmlns:a16="http://schemas.microsoft.com/office/drawing/2014/main" val="729640337"/>
                  </a:ext>
                </a:extLst>
              </a:tr>
              <a:tr h="560853"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Adjusted R-Squared </a:t>
                      </a:r>
                    </a:p>
                  </a:txBody>
                  <a:tcPr marL="130945" marR="100727" marT="100727" marB="10072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cap="none" spc="0" dirty="0">
                          <a:solidFill>
                            <a:schemeClr val="tx1"/>
                          </a:solidFill>
                        </a:rPr>
                        <a:t>0.7596 </a:t>
                      </a:r>
                    </a:p>
                  </a:txBody>
                  <a:tcPr marL="130945" marR="100727" marT="100727" marB="100727"/>
                </a:tc>
                <a:extLst>
                  <a:ext uri="{0D108BD9-81ED-4DB2-BD59-A6C34878D82A}">
                    <a16:rowId xmlns:a16="http://schemas.microsoft.com/office/drawing/2014/main" val="24098501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FE2F2A9-7372-8801-12CA-4560EAAE4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76" t="55160" r="1331" b="11963"/>
          <a:stretch/>
        </p:blipFill>
        <p:spPr>
          <a:xfrm>
            <a:off x="1267333" y="2920172"/>
            <a:ext cx="3558222" cy="2867959"/>
          </a:xfrm>
          <a:prstGeom prst="rect">
            <a:avLst/>
          </a:prstGeom>
          <a:ln w="571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6837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1577AD-DA5F-48B3-8FB9-5199BA9EE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5350"/>
            <a:ext cx="4642228" cy="5330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4E24D-1D53-6952-5D2E-6FD77D382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US" dirty="0"/>
              <a:t>Multiple variable regression: Diabetes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4912A81A-8803-B0A6-4BD7-498F223863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2946826"/>
              </p:ext>
            </p:extLst>
          </p:nvPr>
        </p:nvGraphicFramePr>
        <p:xfrm>
          <a:off x="5137463" y="1130887"/>
          <a:ext cx="6193767" cy="45880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185716">
                  <a:extLst>
                    <a:ext uri="{9D8B030D-6E8A-4147-A177-3AD203B41FA5}">
                      <a16:colId xmlns:a16="http://schemas.microsoft.com/office/drawing/2014/main" val="1809671987"/>
                    </a:ext>
                  </a:extLst>
                </a:gridCol>
                <a:gridCol w="2008051">
                  <a:extLst>
                    <a:ext uri="{9D8B030D-6E8A-4147-A177-3AD203B41FA5}">
                      <a16:colId xmlns:a16="http://schemas.microsoft.com/office/drawing/2014/main" val="265001903"/>
                    </a:ext>
                  </a:extLst>
                </a:gridCol>
              </a:tblGrid>
              <a:tr h="655440"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cap="none" spc="0" dirty="0">
                          <a:solidFill>
                            <a:schemeClr val="tx1"/>
                          </a:solidFill>
                        </a:rPr>
                        <a:t>Variable</a:t>
                      </a:r>
                      <a:endParaRPr lang="en-US" sz="1800" b="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cap="none" spc="0" dirty="0">
                          <a:solidFill>
                            <a:schemeClr val="tx1"/>
                          </a:solidFill>
                        </a:rPr>
                        <a:t>Diabetes</a:t>
                      </a:r>
                      <a:endParaRPr lang="en-US" sz="1800" b="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 anchor="ctr"/>
                </a:tc>
                <a:extLst>
                  <a:ext uri="{0D108BD9-81ED-4DB2-BD59-A6C34878D82A}">
                    <a16:rowId xmlns:a16="http://schemas.microsoft.com/office/drawing/2014/main" val="1269977281"/>
                  </a:ext>
                </a:extLst>
              </a:tr>
              <a:tr h="655440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Less than a Bachelor’s Degree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**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extLst>
                  <a:ext uri="{0D108BD9-81ED-4DB2-BD59-A6C34878D82A}">
                    <a16:rowId xmlns:a16="http://schemas.microsoft.com/office/drawing/2014/main" val="4023901086"/>
                  </a:ext>
                </a:extLst>
              </a:tr>
              <a:tr h="655440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Percentile of Mental Health Not Good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extLst>
                  <a:ext uri="{0D108BD9-81ED-4DB2-BD59-A6C34878D82A}">
                    <a16:rowId xmlns:a16="http://schemas.microsoft.com/office/drawing/2014/main" val="3187436729"/>
                  </a:ext>
                </a:extLst>
              </a:tr>
              <a:tr h="655440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No Leisure/Physical Activity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extLst>
                  <a:ext uri="{0D108BD9-81ED-4DB2-BD59-A6C34878D82A}">
                    <a16:rowId xmlns:a16="http://schemas.microsoft.com/office/drawing/2014/main" val="455019634"/>
                  </a:ext>
                </a:extLst>
              </a:tr>
              <a:tr h="655440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Population in Poverty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 marL="109961" marR="157088" marT="103048" marB="235632"/>
                </a:tc>
                <a:extLst>
                  <a:ext uri="{0D108BD9-81ED-4DB2-BD59-A6C34878D82A}">
                    <a16:rowId xmlns:a16="http://schemas.microsoft.com/office/drawing/2014/main" val="2981265729"/>
                  </a:ext>
                </a:extLst>
              </a:tr>
              <a:tr h="655440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Obesity</a:t>
                      </a:r>
                      <a:endParaRPr lang="en-US" sz="1800" cap="none" spc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***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extLst>
                  <a:ext uri="{0D108BD9-81ED-4DB2-BD59-A6C34878D82A}">
                    <a16:rowId xmlns:a16="http://schemas.microsoft.com/office/drawing/2014/main" val="2553277808"/>
                  </a:ext>
                </a:extLst>
              </a:tr>
              <a:tr h="655440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Adjusted R-Squared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0.6785 </a:t>
                      </a:r>
                      <a:endParaRPr lang="en-US" sz="1800" cap="none" spc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9961" marR="157088" marT="103048" marB="235632"/>
                </a:tc>
                <a:extLst>
                  <a:ext uri="{0D108BD9-81ED-4DB2-BD59-A6C34878D82A}">
                    <a16:rowId xmlns:a16="http://schemas.microsoft.com/office/drawing/2014/main" val="209416524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04DF34A-B974-EFDC-E576-FA286CCEF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40" t="56966" r="894" b="13973"/>
          <a:stretch/>
        </p:blipFill>
        <p:spPr>
          <a:xfrm>
            <a:off x="485774" y="2888126"/>
            <a:ext cx="3670681" cy="2519123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3191424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567</TotalTime>
  <Words>598</Words>
  <Application>Microsoft Office PowerPoint</Application>
  <PresentationFormat>Widescreen</PresentationFormat>
  <Paragraphs>168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Wingdings 2</vt:lpstr>
      <vt:lpstr>Frame</vt:lpstr>
      <vt:lpstr>City of Seattle Public Health: Chronic Conditions</vt:lpstr>
      <vt:lpstr>Background</vt:lpstr>
      <vt:lpstr>Background: RSI Index</vt:lpstr>
      <vt:lpstr>Background: Hospital Data</vt:lpstr>
      <vt:lpstr>Background: Insurance </vt:lpstr>
      <vt:lpstr>Data Analyses </vt:lpstr>
      <vt:lpstr>Cluster Analysis </vt:lpstr>
      <vt:lpstr>Multiple variable regression: Asthma</vt:lpstr>
      <vt:lpstr>Multiple variable regression: Diabetes</vt:lpstr>
      <vt:lpstr>Multiple variable regression: Mental Health Not Good</vt:lpstr>
      <vt:lpstr>Chronic Conditions: Variable Observations</vt:lpstr>
      <vt:lpstr>Chronic Condition Recommendations</vt:lpstr>
      <vt:lpstr>High Burden of Disease &amp; Hospitals</vt:lpstr>
      <vt:lpstr>Hospital Data Recommendations</vt:lpstr>
      <vt:lpstr>High Burden &amp; People Without Insurance</vt:lpstr>
      <vt:lpstr>Insurance Recommendations</vt:lpstr>
      <vt:lpstr>  Thank you for Listening!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Seattle Public Health: Chronic Conditions</dc:title>
  <dc:creator>May Paddor</dc:creator>
  <cp:lastModifiedBy>May Paddor</cp:lastModifiedBy>
  <cp:revision>1</cp:revision>
  <dcterms:created xsi:type="dcterms:W3CDTF">2022-12-05T00:08:14Z</dcterms:created>
  <dcterms:modified xsi:type="dcterms:W3CDTF">2023-03-14T01:42:44Z</dcterms:modified>
</cp:coreProperties>
</file>